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58" r:id="rId2"/>
    <p:sldId id="342" r:id="rId3"/>
    <p:sldId id="389" r:id="rId4"/>
    <p:sldId id="390" r:id="rId5"/>
    <p:sldId id="391" r:id="rId6"/>
    <p:sldId id="392" r:id="rId7"/>
    <p:sldId id="394" r:id="rId8"/>
    <p:sldId id="393" r:id="rId9"/>
    <p:sldId id="388" r:id="rId10"/>
    <p:sldId id="383" r:id="rId11"/>
    <p:sldId id="384" r:id="rId12"/>
    <p:sldId id="385" r:id="rId13"/>
    <p:sldId id="386" r:id="rId14"/>
    <p:sldId id="387" r:id="rId15"/>
    <p:sldId id="376" r:id="rId16"/>
    <p:sldId id="353" r:id="rId17"/>
    <p:sldId id="377" r:id="rId18"/>
    <p:sldId id="380" r:id="rId19"/>
    <p:sldId id="366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F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BD98BC-9C91-4D87-9B88-56B5D8EB6040}">
  <a:tblStyle styleId="{0ABD98BC-9C91-4D87-9B88-56B5D8EB60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31" autoAdjust="0"/>
    <p:restoredTop sz="95574" autoAdjust="0"/>
  </p:normalViewPr>
  <p:slideViewPr>
    <p:cSldViewPr snapToGrid="0">
      <p:cViewPr varScale="1">
        <p:scale>
          <a:sx n="205" d="100"/>
          <a:sy n="205" d="100"/>
        </p:scale>
        <p:origin x="474" y="1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sv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909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55936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13096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27439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32714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58491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21590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60414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61006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0148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8789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7898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7548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090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0625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04077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39091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445c4c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445c4c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7004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A74DAAB8-AEA5-4359-8C38-7996F3250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0314" y="2111700"/>
            <a:ext cx="936932" cy="920097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3C375AF3-57D6-47F4-B005-758E2A41B5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8100" y="2103283"/>
            <a:ext cx="936933" cy="936933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D4DA99D3-FF07-4089-A94A-73BA648968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86842" y="2125505"/>
            <a:ext cx="749222" cy="92009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CE9DBD1-3C43-454D-A397-25499BE1C20D}"/>
              </a:ext>
            </a:extLst>
          </p:cNvPr>
          <p:cNvSpPr txBox="1"/>
          <p:nvPr/>
        </p:nvSpPr>
        <p:spPr>
          <a:xfrm>
            <a:off x="1157434" y="3202083"/>
            <a:ext cx="22914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Public Information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7246E6-6DDD-425F-B734-06AFC39BC9F0}"/>
              </a:ext>
            </a:extLst>
          </p:cNvPr>
          <p:cNvSpPr txBox="1"/>
          <p:nvPr/>
        </p:nvSpPr>
        <p:spPr>
          <a:xfrm>
            <a:off x="6064307" y="3202083"/>
            <a:ext cx="1996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Talent Information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488200-42B9-4BBE-86F1-1A0BCF18659D}"/>
              </a:ext>
            </a:extLst>
          </p:cNvPr>
          <p:cNvSpPr txBox="1"/>
          <p:nvPr/>
        </p:nvSpPr>
        <p:spPr>
          <a:xfrm>
            <a:off x="3807061" y="3202083"/>
            <a:ext cx="17087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PDF Information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BB0583-DFCF-49FE-97CC-8D286A60A21F}"/>
              </a:ext>
            </a:extLst>
          </p:cNvPr>
          <p:cNvSpPr txBox="1"/>
          <p:nvPr/>
        </p:nvSpPr>
        <p:spPr>
          <a:xfrm>
            <a:off x="175260" y="100340"/>
            <a:ext cx="7635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br>
              <a:rPr lang="en-US" dirty="0"/>
            </a:br>
            <a:r>
              <a:rPr lang="en-US" dirty="0"/>
              <a:t>Example: Niagara Region Engineering Consulting Market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D1C40A-A730-451C-9B72-451D582EE1E6}"/>
              </a:ext>
            </a:extLst>
          </p:cNvPr>
          <p:cNvSpPr txBox="1"/>
          <p:nvPr/>
        </p:nvSpPr>
        <p:spPr>
          <a:xfrm>
            <a:off x="674395" y="1756823"/>
            <a:ext cx="2730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FF3F36"/>
                </a:solidFill>
              </a:rPr>
              <a:t>Top 4 Market Players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1E3392-79FF-4EA4-B5EB-D5DEBBF70904}"/>
              </a:ext>
            </a:extLst>
          </p:cNvPr>
          <p:cNvSpPr txBox="1"/>
          <p:nvPr/>
        </p:nvSpPr>
        <p:spPr>
          <a:xfrm>
            <a:off x="674395" y="2146891"/>
            <a:ext cx="2887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rgbClr val="FF3F36"/>
                </a:solidFill>
                <a:effectLst/>
                <a:latin typeface="Calibri" panose="020F0502020204030204" pitchFamily="34" charset="0"/>
              </a:rPr>
              <a:t>Associated Engineering</a:t>
            </a:r>
            <a:endParaRPr lang="en-CA" sz="2000" b="1" dirty="0">
              <a:solidFill>
                <a:srgbClr val="FF3F36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1E1DD9A-C675-4B70-8D68-37D37F4FEAAC}"/>
              </a:ext>
            </a:extLst>
          </p:cNvPr>
          <p:cNvCxnSpPr>
            <a:cxnSpLocks/>
          </p:cNvCxnSpPr>
          <p:nvPr/>
        </p:nvCxnSpPr>
        <p:spPr>
          <a:xfrm flipH="1">
            <a:off x="3532427" y="2123157"/>
            <a:ext cx="13805" cy="17576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7DB088-9B32-4C66-9EEB-8FA73B87485A}"/>
              </a:ext>
            </a:extLst>
          </p:cNvPr>
          <p:cNvCxnSpPr>
            <a:cxnSpLocks/>
          </p:cNvCxnSpPr>
          <p:nvPr/>
        </p:nvCxnSpPr>
        <p:spPr>
          <a:xfrm>
            <a:off x="4986185" y="2146891"/>
            <a:ext cx="0" cy="1733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0179D1B-1905-43BD-840C-1B249596FCB5}"/>
              </a:ext>
            </a:extLst>
          </p:cNvPr>
          <p:cNvSpPr txBox="1"/>
          <p:nvPr/>
        </p:nvSpPr>
        <p:spPr>
          <a:xfrm>
            <a:off x="674395" y="2619550"/>
            <a:ext cx="2887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rgbClr val="FF3F36"/>
                </a:solidFill>
                <a:effectLst/>
                <a:latin typeface="Calibri" panose="020F0502020204030204" pitchFamily="34" charset="0"/>
              </a:rPr>
              <a:t>WSP</a:t>
            </a:r>
            <a:endParaRPr lang="en-CA" sz="2000" b="1" dirty="0">
              <a:solidFill>
                <a:srgbClr val="FF3F36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636B85-0775-4860-ACA5-1EABFEFB589C}"/>
              </a:ext>
            </a:extLst>
          </p:cNvPr>
          <p:cNvSpPr txBox="1"/>
          <p:nvPr/>
        </p:nvSpPr>
        <p:spPr>
          <a:xfrm>
            <a:off x="645049" y="3046091"/>
            <a:ext cx="2887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rgbClr val="FF3F36"/>
                </a:solidFill>
                <a:effectLst/>
                <a:latin typeface="Calibri" panose="020F0502020204030204" pitchFamily="34" charset="0"/>
              </a:rPr>
              <a:t>CIMA</a:t>
            </a:r>
            <a:endParaRPr lang="en-CA" sz="2000" b="1" dirty="0">
              <a:solidFill>
                <a:srgbClr val="FF3F36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0C3044-DE61-4D3E-B514-61A87A91F608}"/>
              </a:ext>
            </a:extLst>
          </p:cNvPr>
          <p:cNvSpPr txBox="1"/>
          <p:nvPr/>
        </p:nvSpPr>
        <p:spPr>
          <a:xfrm>
            <a:off x="645049" y="3480686"/>
            <a:ext cx="2887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3F36"/>
                </a:solidFill>
                <a:latin typeface="Calibri" panose="020F0502020204030204" pitchFamily="34" charset="0"/>
                <a:ea typeface="Roboto" panose="02000000000000000000" pitchFamily="2" charset="0"/>
                <a:cs typeface="Vani" panose="020B0502040204020203" pitchFamily="18" charset="0"/>
              </a:rPr>
              <a:t>Wood Canada Limited</a:t>
            </a:r>
            <a:endParaRPr lang="en-CA" sz="2000" b="1" dirty="0">
              <a:solidFill>
                <a:srgbClr val="FF3F36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27C1C20-BF4A-4A02-9B79-86FE0B5E3172}"/>
              </a:ext>
            </a:extLst>
          </p:cNvPr>
          <p:cNvCxnSpPr>
            <a:cxnSpLocks/>
          </p:cNvCxnSpPr>
          <p:nvPr/>
        </p:nvCxnSpPr>
        <p:spPr>
          <a:xfrm>
            <a:off x="674395" y="2146891"/>
            <a:ext cx="74884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15C2CA-C417-42D6-BC4F-812B89FD6B44}"/>
              </a:ext>
            </a:extLst>
          </p:cNvPr>
          <p:cNvCxnSpPr>
            <a:cxnSpLocks/>
          </p:cNvCxnSpPr>
          <p:nvPr/>
        </p:nvCxnSpPr>
        <p:spPr>
          <a:xfrm flipV="1">
            <a:off x="674395" y="2579741"/>
            <a:ext cx="7488488" cy="4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FE1EC5D-3DB8-4B62-B275-3D17D13CC6FC}"/>
              </a:ext>
            </a:extLst>
          </p:cNvPr>
          <p:cNvCxnSpPr>
            <a:cxnSpLocks/>
          </p:cNvCxnSpPr>
          <p:nvPr/>
        </p:nvCxnSpPr>
        <p:spPr>
          <a:xfrm flipV="1">
            <a:off x="674395" y="2987695"/>
            <a:ext cx="7488488" cy="31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60E0F7-44D5-4B28-A2EF-FC0DFFD75E37}"/>
              </a:ext>
            </a:extLst>
          </p:cNvPr>
          <p:cNvCxnSpPr>
            <a:cxnSpLocks/>
          </p:cNvCxnSpPr>
          <p:nvPr/>
        </p:nvCxnSpPr>
        <p:spPr>
          <a:xfrm>
            <a:off x="674395" y="3430360"/>
            <a:ext cx="7488488" cy="32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9B9A9C1-FB57-412D-897A-4FBDE88BADBB}"/>
              </a:ext>
            </a:extLst>
          </p:cNvPr>
          <p:cNvCxnSpPr>
            <a:cxnSpLocks/>
          </p:cNvCxnSpPr>
          <p:nvPr/>
        </p:nvCxnSpPr>
        <p:spPr>
          <a:xfrm>
            <a:off x="658854" y="3880797"/>
            <a:ext cx="7568335" cy="3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CD95866-1E76-40F4-9FE6-5695E083CC1A}"/>
              </a:ext>
            </a:extLst>
          </p:cNvPr>
          <p:cNvSpPr txBox="1"/>
          <p:nvPr/>
        </p:nvSpPr>
        <p:spPr>
          <a:xfrm>
            <a:off x="3913928" y="1759121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Wins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E0C8A9-C638-4642-8F51-05A546A6A98B}"/>
              </a:ext>
            </a:extLst>
          </p:cNvPr>
          <p:cNvSpPr txBox="1"/>
          <p:nvPr/>
        </p:nvSpPr>
        <p:spPr>
          <a:xfrm>
            <a:off x="4027902" y="2189170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16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8C0C1A-A376-4933-81A5-C3E637418997}"/>
              </a:ext>
            </a:extLst>
          </p:cNvPr>
          <p:cNvSpPr txBox="1"/>
          <p:nvPr/>
        </p:nvSpPr>
        <p:spPr>
          <a:xfrm>
            <a:off x="4034340" y="2629726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16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D738419-D2A1-492E-BD7A-C6FEE507469F}"/>
              </a:ext>
            </a:extLst>
          </p:cNvPr>
          <p:cNvSpPr txBox="1"/>
          <p:nvPr/>
        </p:nvSpPr>
        <p:spPr>
          <a:xfrm>
            <a:off x="4027901" y="3076869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13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783401E-EFF6-4E79-85C6-A8F512952F47}"/>
              </a:ext>
            </a:extLst>
          </p:cNvPr>
          <p:cNvSpPr txBox="1"/>
          <p:nvPr/>
        </p:nvSpPr>
        <p:spPr>
          <a:xfrm>
            <a:off x="4027901" y="3484114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13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46D0DC0-CC71-4326-96B8-65B64780FBB3}"/>
              </a:ext>
            </a:extLst>
          </p:cNvPr>
          <p:cNvSpPr txBox="1"/>
          <p:nvPr/>
        </p:nvSpPr>
        <p:spPr>
          <a:xfrm>
            <a:off x="5190045" y="1759121"/>
            <a:ext cx="1229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Total Bid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2794A4D-0FB2-4E96-9A05-E66D75683A69}"/>
              </a:ext>
            </a:extLst>
          </p:cNvPr>
          <p:cNvCxnSpPr>
            <a:cxnSpLocks/>
          </p:cNvCxnSpPr>
          <p:nvPr/>
        </p:nvCxnSpPr>
        <p:spPr>
          <a:xfrm>
            <a:off x="6504002" y="2146891"/>
            <a:ext cx="0" cy="17220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1F93A64-B93E-42A6-809A-DBD2CB7566FF}"/>
              </a:ext>
            </a:extLst>
          </p:cNvPr>
          <p:cNvSpPr txBox="1"/>
          <p:nvPr/>
        </p:nvSpPr>
        <p:spPr>
          <a:xfrm>
            <a:off x="5498955" y="2189170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37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9136750-A482-4653-A8A3-FBA195E07723}"/>
              </a:ext>
            </a:extLst>
          </p:cNvPr>
          <p:cNvSpPr txBox="1"/>
          <p:nvPr/>
        </p:nvSpPr>
        <p:spPr>
          <a:xfrm>
            <a:off x="5498954" y="2632644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58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41E7510-5BE1-4799-A5BA-CD9FD234EB5B}"/>
              </a:ext>
            </a:extLst>
          </p:cNvPr>
          <p:cNvSpPr txBox="1"/>
          <p:nvPr/>
        </p:nvSpPr>
        <p:spPr>
          <a:xfrm>
            <a:off x="5505831" y="3065054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32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B81DADD-FB17-451A-ABB9-A405B1CC5DA0}"/>
              </a:ext>
            </a:extLst>
          </p:cNvPr>
          <p:cNvSpPr txBox="1"/>
          <p:nvPr/>
        </p:nvSpPr>
        <p:spPr>
          <a:xfrm>
            <a:off x="5499420" y="3508035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33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54C50FE-EFE1-4FA7-85EF-1329E1786897}"/>
              </a:ext>
            </a:extLst>
          </p:cNvPr>
          <p:cNvSpPr txBox="1"/>
          <p:nvPr/>
        </p:nvSpPr>
        <p:spPr>
          <a:xfrm>
            <a:off x="6605029" y="1769853"/>
            <a:ext cx="155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Winning %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06956F-B9C5-0F4A-B623-944DA5E73866}"/>
              </a:ext>
            </a:extLst>
          </p:cNvPr>
          <p:cNvSpPr txBox="1"/>
          <p:nvPr/>
        </p:nvSpPr>
        <p:spPr>
          <a:xfrm>
            <a:off x="6935383" y="2174478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43%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6AEB1E-9F8B-A845-9441-5CFFE8E15748}"/>
              </a:ext>
            </a:extLst>
          </p:cNvPr>
          <p:cNvSpPr txBox="1"/>
          <p:nvPr/>
        </p:nvSpPr>
        <p:spPr>
          <a:xfrm>
            <a:off x="6951212" y="2625886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28%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05A0C6-9542-3441-93F7-1DDD0931E456}"/>
              </a:ext>
            </a:extLst>
          </p:cNvPr>
          <p:cNvSpPr txBox="1"/>
          <p:nvPr/>
        </p:nvSpPr>
        <p:spPr>
          <a:xfrm>
            <a:off x="6951211" y="3054950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41%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177267A-8EBD-E448-B08B-58CFF5871416}"/>
              </a:ext>
            </a:extLst>
          </p:cNvPr>
          <p:cNvSpPr txBox="1"/>
          <p:nvPr/>
        </p:nvSpPr>
        <p:spPr>
          <a:xfrm>
            <a:off x="6974399" y="3497498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39%</a:t>
            </a:r>
          </a:p>
        </p:txBody>
      </p:sp>
    </p:spTree>
    <p:extLst>
      <p:ext uri="{BB962C8B-B14F-4D97-AF65-F5344CB8AC3E}">
        <p14:creationId xmlns:p14="http://schemas.microsoft.com/office/powerpoint/2010/main" val="2575470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BB0583-DFCF-49FE-97CC-8D286A60A21F}"/>
              </a:ext>
            </a:extLst>
          </p:cNvPr>
          <p:cNvSpPr txBox="1"/>
          <p:nvPr/>
        </p:nvSpPr>
        <p:spPr>
          <a:xfrm>
            <a:off x="175260" y="100340"/>
            <a:ext cx="7635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br>
              <a:rPr lang="en-US" dirty="0"/>
            </a:br>
            <a:r>
              <a:rPr lang="en-US" dirty="0"/>
              <a:t>Example: Niagara Region Engineering Consulting Market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893E3D-2C2C-8542-B47B-FA081677C4FA}"/>
              </a:ext>
            </a:extLst>
          </p:cNvPr>
          <p:cNvSpPr txBox="1"/>
          <p:nvPr/>
        </p:nvSpPr>
        <p:spPr>
          <a:xfrm>
            <a:off x="338728" y="1108640"/>
            <a:ext cx="574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FF3F36"/>
                </a:solidFill>
              </a:rPr>
              <a:t>Market “New” Player:    Wood Canada Limited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0B4EF93-1E9B-DA4A-9705-4FD6C30A743E}"/>
              </a:ext>
            </a:extLst>
          </p:cNvPr>
          <p:cNvGrpSpPr/>
          <p:nvPr/>
        </p:nvGrpSpPr>
        <p:grpSpPr>
          <a:xfrm>
            <a:off x="1997159" y="2071873"/>
            <a:ext cx="4403641" cy="2783444"/>
            <a:chOff x="1501859" y="2233919"/>
            <a:chExt cx="4403641" cy="2783444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1B12917-6B85-564A-BD8D-9677049CE99F}"/>
                </a:ext>
              </a:extLst>
            </p:cNvPr>
            <p:cNvCxnSpPr>
              <a:cxnSpLocks/>
            </p:cNvCxnSpPr>
            <p:nvPr/>
          </p:nvCxnSpPr>
          <p:spPr>
            <a:xfrm>
              <a:off x="1651306" y="4582217"/>
              <a:ext cx="4254194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159073E-E892-AE42-BCC1-171B3484F5F0}"/>
                </a:ext>
              </a:extLst>
            </p:cNvPr>
            <p:cNvSpPr/>
            <p:nvPr/>
          </p:nvSpPr>
          <p:spPr>
            <a:xfrm>
              <a:off x="2458581" y="4311142"/>
              <a:ext cx="407406" cy="243915"/>
            </a:xfrm>
            <a:prstGeom prst="rect">
              <a:avLst/>
            </a:prstGeom>
            <a:solidFill>
              <a:srgbClr val="FF3F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7B23079-11AE-AD43-9A1C-A701967856CA}"/>
                </a:ext>
              </a:extLst>
            </p:cNvPr>
            <p:cNvSpPr/>
            <p:nvPr/>
          </p:nvSpPr>
          <p:spPr>
            <a:xfrm>
              <a:off x="3584468" y="3350016"/>
              <a:ext cx="407406" cy="1205042"/>
            </a:xfrm>
            <a:prstGeom prst="rect">
              <a:avLst/>
            </a:prstGeom>
            <a:solidFill>
              <a:srgbClr val="FF3F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F5D918C-C149-9B4D-87CD-07B78FAE33C0}"/>
                </a:ext>
              </a:extLst>
            </p:cNvPr>
            <p:cNvSpPr/>
            <p:nvPr/>
          </p:nvSpPr>
          <p:spPr>
            <a:xfrm>
              <a:off x="4737037" y="2233919"/>
              <a:ext cx="407406" cy="2316852"/>
            </a:xfrm>
            <a:prstGeom prst="rect">
              <a:avLst/>
            </a:prstGeom>
            <a:solidFill>
              <a:srgbClr val="FF3F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D1A90FE-9AD7-9042-B8C4-E9D6CB5FFD7A}"/>
                </a:ext>
              </a:extLst>
            </p:cNvPr>
            <p:cNvSpPr txBox="1"/>
            <p:nvPr/>
          </p:nvSpPr>
          <p:spPr>
            <a:xfrm>
              <a:off x="1501859" y="4045274"/>
              <a:ext cx="185843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3 Bids, No Wining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CE899A8-D222-2249-B232-BBDB242B326C}"/>
                </a:ext>
              </a:extLst>
            </p:cNvPr>
            <p:cNvSpPr txBox="1"/>
            <p:nvPr/>
          </p:nvSpPr>
          <p:spPr>
            <a:xfrm>
              <a:off x="2458581" y="3030272"/>
              <a:ext cx="21882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13 Bids, Wining 31%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6222C26-8761-A24E-B372-511E8F553249}"/>
                </a:ext>
              </a:extLst>
            </p:cNvPr>
            <p:cNvSpPr txBox="1"/>
            <p:nvPr/>
          </p:nvSpPr>
          <p:spPr>
            <a:xfrm>
              <a:off x="2314654" y="4709586"/>
              <a:ext cx="6952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2018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4075151-031D-4D43-A182-9D7926F671DA}"/>
                </a:ext>
              </a:extLst>
            </p:cNvPr>
            <p:cNvSpPr txBox="1"/>
            <p:nvPr/>
          </p:nvSpPr>
          <p:spPr>
            <a:xfrm>
              <a:off x="3507197" y="4709585"/>
              <a:ext cx="6952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2019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E59E53E-5E92-EC4E-BDDE-35FDE51964BD}"/>
                </a:ext>
              </a:extLst>
            </p:cNvPr>
            <p:cNvSpPr txBox="1"/>
            <p:nvPr/>
          </p:nvSpPr>
          <p:spPr>
            <a:xfrm>
              <a:off x="4660476" y="4709584"/>
              <a:ext cx="6952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2020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F130A4EE-4CA0-E248-A072-3F07E76D3D1B}"/>
              </a:ext>
            </a:extLst>
          </p:cNvPr>
          <p:cNvSpPr txBox="1"/>
          <p:nvPr/>
        </p:nvSpPr>
        <p:spPr>
          <a:xfrm>
            <a:off x="4079768" y="1763428"/>
            <a:ext cx="2188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19 Bids, Wining 53%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446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BB0583-DFCF-49FE-97CC-8D286A60A21F}"/>
              </a:ext>
            </a:extLst>
          </p:cNvPr>
          <p:cNvSpPr txBox="1"/>
          <p:nvPr/>
        </p:nvSpPr>
        <p:spPr>
          <a:xfrm>
            <a:off x="175260" y="100340"/>
            <a:ext cx="7635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br>
              <a:rPr lang="en-US" dirty="0"/>
            </a:br>
            <a:r>
              <a:rPr lang="en-US" dirty="0"/>
              <a:t>Example: Niagara Region Engineering Consulting Market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893E3D-2C2C-8542-B47B-FA081677C4FA}"/>
              </a:ext>
            </a:extLst>
          </p:cNvPr>
          <p:cNvSpPr txBox="1"/>
          <p:nvPr/>
        </p:nvSpPr>
        <p:spPr>
          <a:xfrm>
            <a:off x="338728" y="1108640"/>
            <a:ext cx="574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FF3F36"/>
                </a:solidFill>
              </a:rPr>
              <a:t>Market “New” Player:    Wood Canada Limited’s Talent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C95A54-76B2-444E-BF0F-F5D5F3DCD61A}"/>
              </a:ext>
            </a:extLst>
          </p:cNvPr>
          <p:cNvSpPr/>
          <p:nvPr/>
        </p:nvSpPr>
        <p:spPr>
          <a:xfrm>
            <a:off x="639671" y="2796953"/>
            <a:ext cx="272222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Wood Canada Limited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77CC9A-1712-BB48-83DD-9278C2297290}"/>
              </a:ext>
            </a:extLst>
          </p:cNvPr>
          <p:cNvSpPr/>
          <p:nvPr/>
        </p:nvSpPr>
        <p:spPr>
          <a:xfrm>
            <a:off x="5956383" y="2796953"/>
            <a:ext cx="20393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Niagara Region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67988F-824A-8A40-890A-6B78C77E220F}"/>
              </a:ext>
            </a:extLst>
          </p:cNvPr>
          <p:cNvCxnSpPr>
            <a:cxnSpLocks/>
          </p:cNvCxnSpPr>
          <p:nvPr/>
        </p:nvCxnSpPr>
        <p:spPr>
          <a:xfrm flipV="1">
            <a:off x="3361891" y="2881258"/>
            <a:ext cx="2571342" cy="2"/>
          </a:xfrm>
          <a:prstGeom prst="straightConnector1">
            <a:avLst/>
          </a:prstGeom>
          <a:ln w="38100">
            <a:solidFill>
              <a:srgbClr val="FF3F3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83B7E17-95DD-1448-A136-B155464FC587}"/>
              </a:ext>
            </a:extLst>
          </p:cNvPr>
          <p:cNvCxnSpPr>
            <a:cxnSpLocks/>
          </p:cNvCxnSpPr>
          <p:nvPr/>
        </p:nvCxnSpPr>
        <p:spPr>
          <a:xfrm flipH="1">
            <a:off x="3325075" y="3174180"/>
            <a:ext cx="2597901" cy="0"/>
          </a:xfrm>
          <a:prstGeom prst="straightConnector1">
            <a:avLst/>
          </a:prstGeom>
          <a:ln w="38100">
            <a:solidFill>
              <a:srgbClr val="FF3F3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88C66CEC-11DC-0544-923C-A2BA451216E3}"/>
              </a:ext>
            </a:extLst>
          </p:cNvPr>
          <p:cNvSpPr/>
          <p:nvPr/>
        </p:nvSpPr>
        <p:spPr>
          <a:xfrm>
            <a:off x="4074838" y="2527183"/>
            <a:ext cx="10983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 Talents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D6455D-8315-1E4F-ABAE-4674DA9BF0B0}"/>
              </a:ext>
            </a:extLst>
          </p:cNvPr>
          <p:cNvSpPr/>
          <p:nvPr/>
        </p:nvSpPr>
        <p:spPr>
          <a:xfrm>
            <a:off x="4144568" y="3194876"/>
            <a:ext cx="9589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4 Talents</a:t>
            </a:r>
          </a:p>
        </p:txBody>
      </p:sp>
    </p:spTree>
    <p:extLst>
      <p:ext uri="{BB962C8B-B14F-4D97-AF65-F5344CB8AC3E}">
        <p14:creationId xmlns:p14="http://schemas.microsoft.com/office/powerpoint/2010/main" val="3290475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BB0583-DFCF-49FE-97CC-8D286A60A21F}"/>
              </a:ext>
            </a:extLst>
          </p:cNvPr>
          <p:cNvSpPr txBox="1"/>
          <p:nvPr/>
        </p:nvSpPr>
        <p:spPr>
          <a:xfrm>
            <a:off x="175260" y="100340"/>
            <a:ext cx="7635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br>
              <a:rPr lang="en-US" dirty="0"/>
            </a:br>
            <a:r>
              <a:rPr lang="en-US" dirty="0"/>
              <a:t>Example: GM </a:t>
            </a:r>
            <a:r>
              <a:rPr lang="en-US" dirty="0" err="1"/>
              <a:t>BluePlan</a:t>
            </a:r>
            <a:r>
              <a:rPr lang="en-US" dirty="0"/>
              <a:t> Engineering Limited in Southern Ontario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BB7FE1-477B-D945-B2CC-4F97306E31CE}"/>
              </a:ext>
            </a:extLst>
          </p:cNvPr>
          <p:cNvSpPr txBox="1"/>
          <p:nvPr/>
        </p:nvSpPr>
        <p:spPr>
          <a:xfrm>
            <a:off x="705605" y="1166389"/>
            <a:ext cx="7795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3F36"/>
                </a:solidFill>
              </a:rPr>
              <a:t>2017 Q1 ––––––––––––––––––––––––––––– 2021 Q4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27C983-A0FD-3A4F-9122-9D1FA06F2F27}"/>
              </a:ext>
            </a:extLst>
          </p:cNvPr>
          <p:cNvSpPr txBox="1"/>
          <p:nvPr/>
        </p:nvSpPr>
        <p:spPr>
          <a:xfrm>
            <a:off x="3488354" y="1454778"/>
            <a:ext cx="19980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Bids: 295 Projects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1F4F5E1-8FE5-0340-9F85-FB3BC7364D95}"/>
              </a:ext>
            </a:extLst>
          </p:cNvPr>
          <p:cNvCxnSpPr>
            <a:cxnSpLocks/>
          </p:cNvCxnSpPr>
          <p:nvPr/>
        </p:nvCxnSpPr>
        <p:spPr>
          <a:xfrm>
            <a:off x="1511606" y="4657617"/>
            <a:ext cx="6159194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6969CAB-CDF2-5043-A5BF-B8ADB7F7765C}"/>
              </a:ext>
            </a:extLst>
          </p:cNvPr>
          <p:cNvSpPr/>
          <p:nvPr/>
        </p:nvSpPr>
        <p:spPr>
          <a:xfrm>
            <a:off x="2285051" y="4036187"/>
            <a:ext cx="407406" cy="594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0A1564-557C-5E4D-B7F9-21D53CA0FB17}"/>
              </a:ext>
            </a:extLst>
          </p:cNvPr>
          <p:cNvSpPr/>
          <p:nvPr/>
        </p:nvSpPr>
        <p:spPr>
          <a:xfrm>
            <a:off x="3446534" y="3499578"/>
            <a:ext cx="407406" cy="11308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D49302-683E-0D48-9053-5801EFF9F7AA}"/>
              </a:ext>
            </a:extLst>
          </p:cNvPr>
          <p:cNvSpPr/>
          <p:nvPr/>
        </p:nvSpPr>
        <p:spPr>
          <a:xfrm>
            <a:off x="4597337" y="2508251"/>
            <a:ext cx="407406" cy="21294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B167334-D7F8-0B48-BDF7-6946C8749EA8}"/>
              </a:ext>
            </a:extLst>
          </p:cNvPr>
          <p:cNvSpPr txBox="1"/>
          <p:nvPr/>
        </p:nvSpPr>
        <p:spPr>
          <a:xfrm>
            <a:off x="2174954" y="4657665"/>
            <a:ext cx="695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2017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2F3355E-CDA7-0841-983C-85E7D4D42463}"/>
              </a:ext>
            </a:extLst>
          </p:cNvPr>
          <p:cNvSpPr txBox="1"/>
          <p:nvPr/>
        </p:nvSpPr>
        <p:spPr>
          <a:xfrm>
            <a:off x="3367497" y="4657664"/>
            <a:ext cx="695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2018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0AF7392-BEBC-4D4C-B878-186322125348}"/>
              </a:ext>
            </a:extLst>
          </p:cNvPr>
          <p:cNvSpPr txBox="1"/>
          <p:nvPr/>
        </p:nvSpPr>
        <p:spPr>
          <a:xfrm>
            <a:off x="4520776" y="4657663"/>
            <a:ext cx="695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2019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1305F02-F4B5-F748-9D4A-8A8520E1999E}"/>
              </a:ext>
            </a:extLst>
          </p:cNvPr>
          <p:cNvSpPr txBox="1"/>
          <p:nvPr/>
        </p:nvSpPr>
        <p:spPr>
          <a:xfrm>
            <a:off x="5674055" y="4657663"/>
            <a:ext cx="695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2020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B24C05E-36D2-2C4C-874E-700A74F05A40}"/>
              </a:ext>
            </a:extLst>
          </p:cNvPr>
          <p:cNvSpPr txBox="1"/>
          <p:nvPr/>
        </p:nvSpPr>
        <p:spPr>
          <a:xfrm>
            <a:off x="3076569" y="1699754"/>
            <a:ext cx="27764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</a:rPr>
              <a:t>Wins: 114 Projects (38.6%)</a:t>
            </a:r>
            <a:endParaRPr lang="en-US" sz="1600" dirty="0">
              <a:solidFill>
                <a:srgbClr val="00B05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275DBD1-5000-D143-905E-7911CF264CED}"/>
              </a:ext>
            </a:extLst>
          </p:cNvPr>
          <p:cNvSpPr/>
          <p:nvPr/>
        </p:nvSpPr>
        <p:spPr>
          <a:xfrm>
            <a:off x="5778502" y="3200567"/>
            <a:ext cx="407406" cy="1457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D24F5B2-A8DE-A445-9C72-5A647F4A8E46}"/>
              </a:ext>
            </a:extLst>
          </p:cNvPr>
          <p:cNvSpPr/>
          <p:nvPr/>
        </p:nvSpPr>
        <p:spPr>
          <a:xfrm>
            <a:off x="6901820" y="3021604"/>
            <a:ext cx="407406" cy="1608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4E4406-D86C-3742-AC8B-7A5C99A03BBA}"/>
              </a:ext>
            </a:extLst>
          </p:cNvPr>
          <p:cNvSpPr txBox="1"/>
          <p:nvPr/>
        </p:nvSpPr>
        <p:spPr>
          <a:xfrm>
            <a:off x="6862059" y="4661627"/>
            <a:ext cx="695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2021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9B83451-77C7-4D46-B84E-049158A87528}"/>
              </a:ext>
            </a:extLst>
          </p:cNvPr>
          <p:cNvSpPr txBox="1"/>
          <p:nvPr/>
        </p:nvSpPr>
        <p:spPr>
          <a:xfrm>
            <a:off x="3474019" y="3195420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54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0D2782-0885-2D4F-804A-407967B9B9EE}"/>
              </a:ext>
            </a:extLst>
          </p:cNvPr>
          <p:cNvSpPr txBox="1"/>
          <p:nvPr/>
        </p:nvSpPr>
        <p:spPr>
          <a:xfrm>
            <a:off x="4618402" y="2255899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80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65EDD46-F05B-AD4B-9335-6E6BB362C2E8}"/>
              </a:ext>
            </a:extLst>
          </p:cNvPr>
          <p:cNvSpPr txBox="1"/>
          <p:nvPr/>
        </p:nvSpPr>
        <p:spPr>
          <a:xfrm>
            <a:off x="5817981" y="2918421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63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F7DB97C-BF14-C14C-9FD0-A980CE73B66F}"/>
              </a:ext>
            </a:extLst>
          </p:cNvPr>
          <p:cNvSpPr txBox="1"/>
          <p:nvPr/>
        </p:nvSpPr>
        <p:spPr>
          <a:xfrm>
            <a:off x="6935830" y="2749752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70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674610F-5F4C-774F-904F-08A356440CB6}"/>
              </a:ext>
            </a:extLst>
          </p:cNvPr>
          <p:cNvSpPr/>
          <p:nvPr/>
        </p:nvSpPr>
        <p:spPr>
          <a:xfrm>
            <a:off x="2282754" y="4508523"/>
            <a:ext cx="407406" cy="12193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D8D1744-2876-514B-A0E1-63A5B659C70D}"/>
              </a:ext>
            </a:extLst>
          </p:cNvPr>
          <p:cNvSpPr txBox="1"/>
          <p:nvPr/>
        </p:nvSpPr>
        <p:spPr>
          <a:xfrm>
            <a:off x="2301966" y="3739318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28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0E5D511-DE91-8341-8B5C-294999FADC4C}"/>
              </a:ext>
            </a:extLst>
          </p:cNvPr>
          <p:cNvSpPr txBox="1"/>
          <p:nvPr/>
        </p:nvSpPr>
        <p:spPr>
          <a:xfrm>
            <a:off x="2351120" y="4292491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8</a:t>
            </a:r>
            <a:endParaRPr lang="en-US" sz="1200" dirty="0">
              <a:solidFill>
                <a:srgbClr val="00B050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4412421-123C-5E4C-88C5-EF40D42FC74D}"/>
              </a:ext>
            </a:extLst>
          </p:cNvPr>
          <p:cNvSpPr/>
          <p:nvPr/>
        </p:nvSpPr>
        <p:spPr>
          <a:xfrm>
            <a:off x="3451917" y="4108029"/>
            <a:ext cx="407406" cy="52199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127F3C4-B998-5D4B-AEDD-4CA009AF3013}"/>
              </a:ext>
            </a:extLst>
          </p:cNvPr>
          <p:cNvSpPr txBox="1"/>
          <p:nvPr/>
        </p:nvSpPr>
        <p:spPr>
          <a:xfrm>
            <a:off x="3475035" y="3876201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23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F1C9455-D786-9849-8288-B0669C5ED1F8}"/>
              </a:ext>
            </a:extLst>
          </p:cNvPr>
          <p:cNvSpPr/>
          <p:nvPr/>
        </p:nvSpPr>
        <p:spPr>
          <a:xfrm>
            <a:off x="4597337" y="3989948"/>
            <a:ext cx="407406" cy="639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6907BF8-7583-CA46-B3A5-EC372D809039}"/>
              </a:ext>
            </a:extLst>
          </p:cNvPr>
          <p:cNvSpPr txBox="1"/>
          <p:nvPr/>
        </p:nvSpPr>
        <p:spPr>
          <a:xfrm>
            <a:off x="4625838" y="3739866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31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56A5016-C992-EC4B-A371-42AF08523E7E}"/>
              </a:ext>
            </a:extLst>
          </p:cNvPr>
          <p:cNvSpPr/>
          <p:nvPr/>
        </p:nvSpPr>
        <p:spPr>
          <a:xfrm>
            <a:off x="5775145" y="4106018"/>
            <a:ext cx="407406" cy="52199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22EB2F2-B82B-274C-B837-676BD39E1D30}"/>
              </a:ext>
            </a:extLst>
          </p:cNvPr>
          <p:cNvSpPr txBox="1"/>
          <p:nvPr/>
        </p:nvSpPr>
        <p:spPr>
          <a:xfrm>
            <a:off x="5806012" y="3874190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22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0081B9D-18CB-4049-9CE4-164A91F51DAD}"/>
              </a:ext>
            </a:extLst>
          </p:cNvPr>
          <p:cNvSpPr/>
          <p:nvPr/>
        </p:nvSpPr>
        <p:spPr>
          <a:xfrm>
            <a:off x="6904575" y="4016317"/>
            <a:ext cx="407406" cy="61122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107F5A6-C0CC-994D-BB35-60E240203831}"/>
              </a:ext>
            </a:extLst>
          </p:cNvPr>
          <p:cNvSpPr txBox="1"/>
          <p:nvPr/>
        </p:nvSpPr>
        <p:spPr>
          <a:xfrm>
            <a:off x="6933076" y="3784849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1968395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BB0583-DFCF-49FE-97CC-8D286A60A21F}"/>
              </a:ext>
            </a:extLst>
          </p:cNvPr>
          <p:cNvSpPr txBox="1"/>
          <p:nvPr/>
        </p:nvSpPr>
        <p:spPr>
          <a:xfrm>
            <a:off x="175260" y="100340"/>
            <a:ext cx="7635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br>
              <a:rPr lang="en-US" dirty="0"/>
            </a:br>
            <a:r>
              <a:rPr lang="en-US" dirty="0"/>
              <a:t>Example: GM </a:t>
            </a:r>
            <a:r>
              <a:rPr lang="en-US" dirty="0" err="1"/>
              <a:t>BluePlan</a:t>
            </a:r>
            <a:r>
              <a:rPr lang="en-US" dirty="0"/>
              <a:t> Engineering Limited in City of Guelph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BB7FE1-477B-D945-B2CC-4F97306E31CE}"/>
              </a:ext>
            </a:extLst>
          </p:cNvPr>
          <p:cNvSpPr txBox="1"/>
          <p:nvPr/>
        </p:nvSpPr>
        <p:spPr>
          <a:xfrm>
            <a:off x="705605" y="973204"/>
            <a:ext cx="7795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3F36"/>
                </a:solidFill>
              </a:rPr>
              <a:t>2017 Q1 ––––––––––––––––––––––––––––– 2021 Q4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27C983-A0FD-3A4F-9122-9D1FA06F2F27}"/>
              </a:ext>
            </a:extLst>
          </p:cNvPr>
          <p:cNvSpPr txBox="1"/>
          <p:nvPr/>
        </p:nvSpPr>
        <p:spPr>
          <a:xfrm>
            <a:off x="3488354" y="1261593"/>
            <a:ext cx="19980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Bids: 38 Projects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1F4F5E1-8FE5-0340-9F85-FB3BC7364D95}"/>
              </a:ext>
            </a:extLst>
          </p:cNvPr>
          <p:cNvCxnSpPr>
            <a:cxnSpLocks/>
          </p:cNvCxnSpPr>
          <p:nvPr/>
        </p:nvCxnSpPr>
        <p:spPr>
          <a:xfrm>
            <a:off x="1357060" y="4309887"/>
            <a:ext cx="6159194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6969CAB-CDF2-5043-A5BF-B8ADB7F7765C}"/>
              </a:ext>
            </a:extLst>
          </p:cNvPr>
          <p:cNvSpPr/>
          <p:nvPr/>
        </p:nvSpPr>
        <p:spPr>
          <a:xfrm>
            <a:off x="2130505" y="3212817"/>
            <a:ext cx="407406" cy="10699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0A1564-557C-5E4D-B7F9-21D53CA0FB17}"/>
              </a:ext>
            </a:extLst>
          </p:cNvPr>
          <p:cNvSpPr/>
          <p:nvPr/>
        </p:nvSpPr>
        <p:spPr>
          <a:xfrm>
            <a:off x="3289233" y="3212816"/>
            <a:ext cx="405153" cy="10699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D49302-683E-0D48-9053-5801EFF9F7AA}"/>
              </a:ext>
            </a:extLst>
          </p:cNvPr>
          <p:cNvSpPr/>
          <p:nvPr/>
        </p:nvSpPr>
        <p:spPr>
          <a:xfrm>
            <a:off x="4442791" y="3212815"/>
            <a:ext cx="407406" cy="1077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B167334-D7F8-0B48-BDF7-6946C8749EA8}"/>
              </a:ext>
            </a:extLst>
          </p:cNvPr>
          <p:cNvSpPr txBox="1"/>
          <p:nvPr/>
        </p:nvSpPr>
        <p:spPr>
          <a:xfrm>
            <a:off x="2020408" y="4309935"/>
            <a:ext cx="695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2017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2F3355E-CDA7-0841-983C-85E7D4D42463}"/>
              </a:ext>
            </a:extLst>
          </p:cNvPr>
          <p:cNvSpPr txBox="1"/>
          <p:nvPr/>
        </p:nvSpPr>
        <p:spPr>
          <a:xfrm>
            <a:off x="3212951" y="4309934"/>
            <a:ext cx="695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2018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0AF7392-BEBC-4D4C-B878-186322125348}"/>
              </a:ext>
            </a:extLst>
          </p:cNvPr>
          <p:cNvSpPr txBox="1"/>
          <p:nvPr/>
        </p:nvSpPr>
        <p:spPr>
          <a:xfrm>
            <a:off x="4366230" y="4309933"/>
            <a:ext cx="695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2019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1305F02-F4B5-F748-9D4A-8A8520E1999E}"/>
              </a:ext>
            </a:extLst>
          </p:cNvPr>
          <p:cNvSpPr txBox="1"/>
          <p:nvPr/>
        </p:nvSpPr>
        <p:spPr>
          <a:xfrm>
            <a:off x="5519509" y="4309933"/>
            <a:ext cx="695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2020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B24C05E-36D2-2C4C-874E-700A74F05A40}"/>
              </a:ext>
            </a:extLst>
          </p:cNvPr>
          <p:cNvSpPr txBox="1"/>
          <p:nvPr/>
        </p:nvSpPr>
        <p:spPr>
          <a:xfrm>
            <a:off x="3076569" y="1506569"/>
            <a:ext cx="27764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</a:rPr>
              <a:t>Wins: 20 Projects (52.6%)</a:t>
            </a:r>
            <a:endParaRPr lang="en-US" sz="1600" dirty="0">
              <a:solidFill>
                <a:srgbClr val="00B05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275DBD1-5000-D143-905E-7911CF264CED}"/>
              </a:ext>
            </a:extLst>
          </p:cNvPr>
          <p:cNvSpPr/>
          <p:nvPr/>
        </p:nvSpPr>
        <p:spPr>
          <a:xfrm>
            <a:off x="5623956" y="3873503"/>
            <a:ext cx="407406" cy="436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4E4406-D86C-3742-AC8B-7A5C99A03BBA}"/>
              </a:ext>
            </a:extLst>
          </p:cNvPr>
          <p:cNvSpPr txBox="1"/>
          <p:nvPr/>
        </p:nvSpPr>
        <p:spPr>
          <a:xfrm>
            <a:off x="6707513" y="4313897"/>
            <a:ext cx="695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2021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9B83451-77C7-4D46-B84E-049158A87528}"/>
              </a:ext>
            </a:extLst>
          </p:cNvPr>
          <p:cNvSpPr txBox="1"/>
          <p:nvPr/>
        </p:nvSpPr>
        <p:spPr>
          <a:xfrm>
            <a:off x="3344795" y="2941615"/>
            <a:ext cx="407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11c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65EDD46-F05B-AD4B-9335-6E6BB362C2E8}"/>
              </a:ext>
            </a:extLst>
          </p:cNvPr>
          <p:cNvSpPr txBox="1"/>
          <p:nvPr/>
        </p:nvSpPr>
        <p:spPr>
          <a:xfrm>
            <a:off x="5678215" y="3629381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4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674610F-5F4C-774F-904F-08A356440CB6}"/>
              </a:ext>
            </a:extLst>
          </p:cNvPr>
          <p:cNvSpPr/>
          <p:nvPr/>
        </p:nvSpPr>
        <p:spPr>
          <a:xfrm>
            <a:off x="2128208" y="3943006"/>
            <a:ext cx="407406" cy="33972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D8D1744-2876-514B-A0E1-63A5B659C70D}"/>
              </a:ext>
            </a:extLst>
          </p:cNvPr>
          <p:cNvSpPr txBox="1"/>
          <p:nvPr/>
        </p:nvSpPr>
        <p:spPr>
          <a:xfrm>
            <a:off x="2189871" y="2973426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9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0E5D511-DE91-8341-8B5C-294999FADC4C}"/>
              </a:ext>
            </a:extLst>
          </p:cNvPr>
          <p:cNvSpPr txBox="1"/>
          <p:nvPr/>
        </p:nvSpPr>
        <p:spPr>
          <a:xfrm>
            <a:off x="2189871" y="3697200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3</a:t>
            </a:r>
            <a:endParaRPr lang="en-US" sz="1200" dirty="0">
              <a:solidFill>
                <a:srgbClr val="00B050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4412421-123C-5E4C-88C5-EF40D42FC74D}"/>
              </a:ext>
            </a:extLst>
          </p:cNvPr>
          <p:cNvSpPr/>
          <p:nvPr/>
        </p:nvSpPr>
        <p:spPr>
          <a:xfrm>
            <a:off x="3286980" y="3526460"/>
            <a:ext cx="407406" cy="75582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127F3C4-B998-5D4B-AEDD-4CA009AF3013}"/>
              </a:ext>
            </a:extLst>
          </p:cNvPr>
          <p:cNvSpPr txBox="1"/>
          <p:nvPr/>
        </p:nvSpPr>
        <p:spPr>
          <a:xfrm>
            <a:off x="3360184" y="3301177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6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F1C9455-D786-9849-8288-B0669C5ED1F8}"/>
              </a:ext>
            </a:extLst>
          </p:cNvPr>
          <p:cNvSpPr/>
          <p:nvPr/>
        </p:nvSpPr>
        <p:spPr>
          <a:xfrm>
            <a:off x="4442791" y="3642218"/>
            <a:ext cx="407406" cy="639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6907BF8-7583-CA46-B3A5-EC372D809039}"/>
              </a:ext>
            </a:extLst>
          </p:cNvPr>
          <p:cNvSpPr txBox="1"/>
          <p:nvPr/>
        </p:nvSpPr>
        <p:spPr>
          <a:xfrm>
            <a:off x="4497050" y="3392136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56A5016-C992-EC4B-A371-42AF08523E7E}"/>
              </a:ext>
            </a:extLst>
          </p:cNvPr>
          <p:cNvSpPr/>
          <p:nvPr/>
        </p:nvSpPr>
        <p:spPr>
          <a:xfrm>
            <a:off x="5623956" y="3941724"/>
            <a:ext cx="413988" cy="3385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22EB2F2-B82B-274C-B837-676BD39E1D30}"/>
              </a:ext>
            </a:extLst>
          </p:cNvPr>
          <p:cNvSpPr txBox="1"/>
          <p:nvPr/>
        </p:nvSpPr>
        <p:spPr>
          <a:xfrm>
            <a:off x="5291091" y="3873503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D28987-7CE3-AD4B-97F9-C333DD76D85A}"/>
              </a:ext>
            </a:extLst>
          </p:cNvPr>
          <p:cNvSpPr txBox="1"/>
          <p:nvPr/>
        </p:nvSpPr>
        <p:spPr>
          <a:xfrm>
            <a:off x="4463856" y="2949732"/>
            <a:ext cx="407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11c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3069EF5-29C4-2A4E-B33A-DE462A555877}"/>
              </a:ext>
            </a:extLst>
          </p:cNvPr>
          <p:cNvSpPr/>
          <p:nvPr/>
        </p:nvSpPr>
        <p:spPr>
          <a:xfrm>
            <a:off x="6767956" y="3951149"/>
            <a:ext cx="407406" cy="3385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FC650C-E251-F544-B3C4-2F2764BDE2B3}"/>
              </a:ext>
            </a:extLst>
          </p:cNvPr>
          <p:cNvSpPr txBox="1"/>
          <p:nvPr/>
        </p:nvSpPr>
        <p:spPr>
          <a:xfrm>
            <a:off x="6841081" y="3705514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65809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>
            <a:extLst>
              <a:ext uri="{FF2B5EF4-FFF2-40B4-BE49-F238E27FC236}">
                <a16:creationId xmlns:a16="http://schemas.microsoft.com/office/drawing/2014/main" id="{C9A87B22-325B-4895-BC91-6A6A93CB1960}"/>
              </a:ext>
            </a:extLst>
          </p:cNvPr>
          <p:cNvSpPr txBox="1"/>
          <p:nvPr/>
        </p:nvSpPr>
        <p:spPr>
          <a:xfrm>
            <a:off x="1590732" y="793440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2AE21E0-AA41-4C32-8D32-8EE9B9317A09}"/>
              </a:ext>
            </a:extLst>
          </p:cNvPr>
          <p:cNvSpPr txBox="1"/>
          <p:nvPr/>
        </p:nvSpPr>
        <p:spPr>
          <a:xfrm>
            <a:off x="3360420" y="581230"/>
            <a:ext cx="26799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47DB81-B664-4B82-9F50-0E3AA08F18AE}"/>
              </a:ext>
            </a:extLst>
          </p:cNvPr>
          <p:cNvSpPr txBox="1"/>
          <p:nvPr/>
        </p:nvSpPr>
        <p:spPr>
          <a:xfrm>
            <a:off x="399916" y="992887"/>
            <a:ext cx="16108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3F6608-9595-470B-85A3-EA3FD4E7E5FD}"/>
              </a:ext>
            </a:extLst>
          </p:cNvPr>
          <p:cNvSpPr txBox="1"/>
          <p:nvPr/>
        </p:nvSpPr>
        <p:spPr>
          <a:xfrm>
            <a:off x="2150576" y="1860226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48E124-1915-40FB-87A6-D9334D479AC3}"/>
              </a:ext>
            </a:extLst>
          </p:cNvPr>
          <p:cNvSpPr txBox="1"/>
          <p:nvPr/>
        </p:nvSpPr>
        <p:spPr>
          <a:xfrm>
            <a:off x="535362" y="2017508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3AC57A-8E49-4A2D-A2F6-F264B308E484}"/>
              </a:ext>
            </a:extLst>
          </p:cNvPr>
          <p:cNvSpPr txBox="1"/>
          <p:nvPr/>
        </p:nvSpPr>
        <p:spPr>
          <a:xfrm>
            <a:off x="5991282" y="4187717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5E5BD3-B381-4C9D-B09E-33DD49F23063}"/>
              </a:ext>
            </a:extLst>
          </p:cNvPr>
          <p:cNvSpPr txBox="1"/>
          <p:nvPr/>
        </p:nvSpPr>
        <p:spPr>
          <a:xfrm>
            <a:off x="677504" y="2649650"/>
            <a:ext cx="252406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500142-D577-4261-ACC7-DB4CF486B214}"/>
              </a:ext>
            </a:extLst>
          </p:cNvPr>
          <p:cNvSpPr txBox="1"/>
          <p:nvPr/>
        </p:nvSpPr>
        <p:spPr>
          <a:xfrm>
            <a:off x="1062652" y="3084900"/>
            <a:ext cx="196780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80B797-6ABE-455A-9777-17AEFD9D605C}"/>
              </a:ext>
            </a:extLst>
          </p:cNvPr>
          <p:cNvSpPr txBox="1"/>
          <p:nvPr/>
        </p:nvSpPr>
        <p:spPr>
          <a:xfrm>
            <a:off x="120072" y="3624499"/>
            <a:ext cx="318759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FA2EE3-AB89-420C-B2C5-86D536F381BD}"/>
              </a:ext>
            </a:extLst>
          </p:cNvPr>
          <p:cNvSpPr txBox="1"/>
          <p:nvPr/>
        </p:nvSpPr>
        <p:spPr>
          <a:xfrm>
            <a:off x="1064952" y="3940492"/>
            <a:ext cx="35070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BA1503-F1CF-4CF0-B3B4-19E3D3CE6A57}"/>
              </a:ext>
            </a:extLst>
          </p:cNvPr>
          <p:cNvSpPr txBox="1"/>
          <p:nvPr/>
        </p:nvSpPr>
        <p:spPr>
          <a:xfrm>
            <a:off x="3157926" y="1412034"/>
            <a:ext cx="31546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5E8831-9EC4-4C8A-A1F9-CF05B3128DB9}"/>
              </a:ext>
            </a:extLst>
          </p:cNvPr>
          <p:cNvSpPr txBox="1"/>
          <p:nvPr/>
        </p:nvSpPr>
        <p:spPr>
          <a:xfrm>
            <a:off x="6256020" y="1732598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46C3F1-0CC7-4683-9E56-CDCA82C5F609}"/>
              </a:ext>
            </a:extLst>
          </p:cNvPr>
          <p:cNvSpPr txBox="1"/>
          <p:nvPr/>
        </p:nvSpPr>
        <p:spPr>
          <a:xfrm>
            <a:off x="1690490" y="2261166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02CDAD-84AA-46B3-957F-1FFB2FFEAC52}"/>
              </a:ext>
            </a:extLst>
          </p:cNvPr>
          <p:cNvSpPr txBox="1"/>
          <p:nvPr/>
        </p:nvSpPr>
        <p:spPr>
          <a:xfrm>
            <a:off x="3785292" y="205486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C1F47A-7C0D-4E10-9D9A-FCE51B023941}"/>
              </a:ext>
            </a:extLst>
          </p:cNvPr>
          <p:cNvSpPr txBox="1"/>
          <p:nvPr/>
        </p:nvSpPr>
        <p:spPr>
          <a:xfrm>
            <a:off x="3358684" y="3018402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A3FCE9-BE62-44F9-AB0F-E191949BF77A}"/>
              </a:ext>
            </a:extLst>
          </p:cNvPr>
          <p:cNvSpPr txBox="1"/>
          <p:nvPr/>
        </p:nvSpPr>
        <p:spPr>
          <a:xfrm>
            <a:off x="3128010" y="3410265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9A4C07-5E7E-43E4-9D8C-0572FF40F24F}"/>
              </a:ext>
            </a:extLst>
          </p:cNvPr>
          <p:cNvSpPr txBox="1"/>
          <p:nvPr/>
        </p:nvSpPr>
        <p:spPr>
          <a:xfrm>
            <a:off x="3755736" y="3840048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EF340B-A8B6-4592-9CB3-CD854A4EFC05}"/>
              </a:ext>
            </a:extLst>
          </p:cNvPr>
          <p:cNvSpPr txBox="1"/>
          <p:nvPr/>
        </p:nvSpPr>
        <p:spPr>
          <a:xfrm>
            <a:off x="2939472" y="4255707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3D08F5-5A4A-42B5-B212-FE77AB4ADE84}"/>
              </a:ext>
            </a:extLst>
          </p:cNvPr>
          <p:cNvSpPr txBox="1"/>
          <p:nvPr/>
        </p:nvSpPr>
        <p:spPr>
          <a:xfrm>
            <a:off x="4198980" y="1022990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CBC221-D552-4AE7-9EF6-6854599FBA24}"/>
              </a:ext>
            </a:extLst>
          </p:cNvPr>
          <p:cNvSpPr txBox="1"/>
          <p:nvPr/>
        </p:nvSpPr>
        <p:spPr>
          <a:xfrm>
            <a:off x="6515100" y="1176963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A89E5F-EF5F-4CD2-8180-7BD43D3045CB}"/>
              </a:ext>
            </a:extLst>
          </p:cNvPr>
          <p:cNvSpPr txBox="1"/>
          <p:nvPr/>
        </p:nvSpPr>
        <p:spPr>
          <a:xfrm>
            <a:off x="558808" y="1477360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3A3A24-37BB-45F7-969A-136F27D6F9A0}"/>
              </a:ext>
            </a:extLst>
          </p:cNvPr>
          <p:cNvSpPr txBox="1"/>
          <p:nvPr/>
        </p:nvSpPr>
        <p:spPr>
          <a:xfrm>
            <a:off x="6009520" y="240166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3F1565-1003-424D-AB73-ACB6F459FB2F}"/>
              </a:ext>
            </a:extLst>
          </p:cNvPr>
          <p:cNvSpPr txBox="1"/>
          <p:nvPr/>
        </p:nvSpPr>
        <p:spPr>
          <a:xfrm>
            <a:off x="5994640" y="2872289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92E1A6-9D51-4216-86DA-FC8ACB83DA44}"/>
              </a:ext>
            </a:extLst>
          </p:cNvPr>
          <p:cNvSpPr txBox="1"/>
          <p:nvPr/>
        </p:nvSpPr>
        <p:spPr>
          <a:xfrm>
            <a:off x="6113540" y="3264531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7D7E5E-F8E3-4D1E-A9A8-A0510765EEE8}"/>
              </a:ext>
            </a:extLst>
          </p:cNvPr>
          <p:cNvSpPr txBox="1"/>
          <p:nvPr/>
        </p:nvSpPr>
        <p:spPr>
          <a:xfrm>
            <a:off x="6887464" y="3663762"/>
            <a:ext cx="28879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C0D6B21-9D2A-46BC-94D0-30B8D763F4D7}"/>
              </a:ext>
            </a:extLst>
          </p:cNvPr>
          <p:cNvSpPr txBox="1"/>
          <p:nvPr/>
        </p:nvSpPr>
        <p:spPr>
          <a:xfrm>
            <a:off x="4579732" y="2559949"/>
            <a:ext cx="230773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D3D17A-2A2C-4752-95F9-AC21DE1D5874}"/>
              </a:ext>
            </a:extLst>
          </p:cNvPr>
          <p:cNvSpPr txBox="1"/>
          <p:nvPr/>
        </p:nvSpPr>
        <p:spPr>
          <a:xfrm>
            <a:off x="1784096" y="1092241"/>
            <a:ext cx="21249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</p:spTree>
    <p:extLst>
      <p:ext uri="{BB962C8B-B14F-4D97-AF65-F5344CB8AC3E}">
        <p14:creationId xmlns:p14="http://schemas.microsoft.com/office/powerpoint/2010/main" val="1244319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>
            <a:extLst>
              <a:ext uri="{FF2B5EF4-FFF2-40B4-BE49-F238E27FC236}">
                <a16:creationId xmlns:a16="http://schemas.microsoft.com/office/drawing/2014/main" id="{C9A87B22-325B-4895-BC91-6A6A93CB1960}"/>
              </a:ext>
            </a:extLst>
          </p:cNvPr>
          <p:cNvSpPr txBox="1"/>
          <p:nvPr/>
        </p:nvSpPr>
        <p:spPr>
          <a:xfrm>
            <a:off x="101105" y="146587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2AE21E0-AA41-4C32-8D32-8EE9B9317A09}"/>
              </a:ext>
            </a:extLst>
          </p:cNvPr>
          <p:cNvSpPr txBox="1"/>
          <p:nvPr/>
        </p:nvSpPr>
        <p:spPr>
          <a:xfrm>
            <a:off x="3111187" y="221604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47DB81-B664-4B82-9F50-0E3AA08F18AE}"/>
              </a:ext>
            </a:extLst>
          </p:cNvPr>
          <p:cNvSpPr txBox="1"/>
          <p:nvPr/>
        </p:nvSpPr>
        <p:spPr>
          <a:xfrm>
            <a:off x="101105" y="166835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3F6608-9595-470B-85A3-EA3FD4E7E5FD}"/>
              </a:ext>
            </a:extLst>
          </p:cNvPr>
          <p:cNvSpPr txBox="1"/>
          <p:nvPr/>
        </p:nvSpPr>
        <p:spPr>
          <a:xfrm>
            <a:off x="94198" y="2480666"/>
            <a:ext cx="1713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48E124-1915-40FB-87A6-D9334D479AC3}"/>
              </a:ext>
            </a:extLst>
          </p:cNvPr>
          <p:cNvSpPr txBox="1"/>
          <p:nvPr/>
        </p:nvSpPr>
        <p:spPr>
          <a:xfrm>
            <a:off x="3115920" y="159890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257232" y="169392"/>
            <a:ext cx="7461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Systematic Approach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3AC57A-8E49-4A2D-A2F6-F264B308E484}"/>
              </a:ext>
            </a:extLst>
          </p:cNvPr>
          <p:cNvSpPr txBox="1"/>
          <p:nvPr/>
        </p:nvSpPr>
        <p:spPr>
          <a:xfrm>
            <a:off x="3111186" y="291040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5E5BD3-B381-4C9D-B09E-33DD49F23063}"/>
              </a:ext>
            </a:extLst>
          </p:cNvPr>
          <p:cNvSpPr txBox="1"/>
          <p:nvPr/>
        </p:nvSpPr>
        <p:spPr>
          <a:xfrm>
            <a:off x="3111186" y="335292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500142-D577-4261-ACC7-DB4CF486B214}"/>
              </a:ext>
            </a:extLst>
          </p:cNvPr>
          <p:cNvSpPr txBox="1"/>
          <p:nvPr/>
        </p:nvSpPr>
        <p:spPr>
          <a:xfrm>
            <a:off x="94198" y="2091213"/>
            <a:ext cx="2277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80B797-6ABE-455A-9777-17AEFD9D605C}"/>
              </a:ext>
            </a:extLst>
          </p:cNvPr>
          <p:cNvSpPr txBox="1"/>
          <p:nvPr/>
        </p:nvSpPr>
        <p:spPr>
          <a:xfrm>
            <a:off x="3115920" y="180464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FA2EE3-AB89-420C-B2C5-86D536F381BD}"/>
              </a:ext>
            </a:extLst>
          </p:cNvPr>
          <p:cNvSpPr txBox="1"/>
          <p:nvPr/>
        </p:nvSpPr>
        <p:spPr>
          <a:xfrm>
            <a:off x="3115920" y="200582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BA1503-F1CF-4CF0-B3B4-19E3D3CE6A57}"/>
              </a:ext>
            </a:extLst>
          </p:cNvPr>
          <p:cNvSpPr txBox="1"/>
          <p:nvPr/>
        </p:nvSpPr>
        <p:spPr>
          <a:xfrm>
            <a:off x="3121101" y="244092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5E8831-9EC4-4C8A-A1F9-CF05B3128DB9}"/>
              </a:ext>
            </a:extLst>
          </p:cNvPr>
          <p:cNvSpPr txBox="1"/>
          <p:nvPr/>
        </p:nvSpPr>
        <p:spPr>
          <a:xfrm>
            <a:off x="6300456" y="314904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46C3F1-0CC7-4683-9E56-CDCA82C5F609}"/>
              </a:ext>
            </a:extLst>
          </p:cNvPr>
          <p:cNvSpPr txBox="1"/>
          <p:nvPr/>
        </p:nvSpPr>
        <p:spPr>
          <a:xfrm>
            <a:off x="101105" y="1888733"/>
            <a:ext cx="2168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A3FCE9-BE62-44F9-AB0F-E191949BF77A}"/>
              </a:ext>
            </a:extLst>
          </p:cNvPr>
          <p:cNvSpPr txBox="1"/>
          <p:nvPr/>
        </p:nvSpPr>
        <p:spPr>
          <a:xfrm>
            <a:off x="101105" y="2703129"/>
            <a:ext cx="2551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9A4C07-5E7E-43E4-9D8C-0572FF40F24F}"/>
              </a:ext>
            </a:extLst>
          </p:cNvPr>
          <p:cNvSpPr txBox="1"/>
          <p:nvPr/>
        </p:nvSpPr>
        <p:spPr>
          <a:xfrm>
            <a:off x="6300456" y="19271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EF340B-A8B6-4592-9CB3-CD854A4EFC05}"/>
              </a:ext>
            </a:extLst>
          </p:cNvPr>
          <p:cNvSpPr txBox="1"/>
          <p:nvPr/>
        </p:nvSpPr>
        <p:spPr>
          <a:xfrm>
            <a:off x="6300456" y="215765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3D08F5-5A4A-42B5-B212-FE77AB4ADE84}"/>
              </a:ext>
            </a:extLst>
          </p:cNvPr>
          <p:cNvSpPr txBox="1"/>
          <p:nvPr/>
        </p:nvSpPr>
        <p:spPr>
          <a:xfrm>
            <a:off x="6300456" y="146457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CBC221-D552-4AE7-9EF6-6854599FBA24}"/>
              </a:ext>
            </a:extLst>
          </p:cNvPr>
          <p:cNvSpPr txBox="1"/>
          <p:nvPr/>
        </p:nvSpPr>
        <p:spPr>
          <a:xfrm>
            <a:off x="6300456" y="169035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A89E5F-EF5F-4CD2-8180-7BD43D3045CB}"/>
              </a:ext>
            </a:extLst>
          </p:cNvPr>
          <p:cNvSpPr txBox="1"/>
          <p:nvPr/>
        </p:nvSpPr>
        <p:spPr>
          <a:xfrm>
            <a:off x="6300456" y="239341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3A3A24-37BB-45F7-969A-136F27D6F9A0}"/>
              </a:ext>
            </a:extLst>
          </p:cNvPr>
          <p:cNvSpPr txBox="1"/>
          <p:nvPr/>
        </p:nvSpPr>
        <p:spPr>
          <a:xfrm>
            <a:off x="6300456" y="264312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3F1565-1003-424D-AB73-ACB6F459FB2F}"/>
              </a:ext>
            </a:extLst>
          </p:cNvPr>
          <p:cNvSpPr txBox="1"/>
          <p:nvPr/>
        </p:nvSpPr>
        <p:spPr>
          <a:xfrm>
            <a:off x="6300456" y="291064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92E1A6-9D51-4216-86DA-FC8ACB83DA44}"/>
              </a:ext>
            </a:extLst>
          </p:cNvPr>
          <p:cNvSpPr txBox="1"/>
          <p:nvPr/>
        </p:nvSpPr>
        <p:spPr>
          <a:xfrm>
            <a:off x="3111186" y="311135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7D7E5E-F8E3-4D1E-A9A8-A0510765EEE8}"/>
              </a:ext>
            </a:extLst>
          </p:cNvPr>
          <p:cNvSpPr txBox="1"/>
          <p:nvPr/>
        </p:nvSpPr>
        <p:spPr>
          <a:xfrm>
            <a:off x="3121101" y="266883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C0D6B21-9D2A-46BC-94D0-30B8D763F4D7}"/>
              </a:ext>
            </a:extLst>
          </p:cNvPr>
          <p:cNvSpPr txBox="1"/>
          <p:nvPr/>
        </p:nvSpPr>
        <p:spPr>
          <a:xfrm>
            <a:off x="3115920" y="140674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553323-E086-477D-BEC3-CB76BEB895C2}"/>
              </a:ext>
            </a:extLst>
          </p:cNvPr>
          <p:cNvSpPr txBox="1"/>
          <p:nvPr/>
        </p:nvSpPr>
        <p:spPr>
          <a:xfrm>
            <a:off x="94198" y="2287350"/>
            <a:ext cx="1766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41B98C-5A4A-43F1-90FD-638CBD1F6925}"/>
              </a:ext>
            </a:extLst>
          </p:cNvPr>
          <p:cNvSpPr txBox="1"/>
          <p:nvPr/>
        </p:nvSpPr>
        <p:spPr>
          <a:xfrm>
            <a:off x="101105" y="103206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002BA32-29A7-4A4E-8AB3-4B00BC43A36E}"/>
              </a:ext>
            </a:extLst>
          </p:cNvPr>
          <p:cNvSpPr txBox="1"/>
          <p:nvPr/>
        </p:nvSpPr>
        <p:spPr>
          <a:xfrm>
            <a:off x="3135149" y="103206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A416CAA-CEE2-49B4-97EA-BB13ED781ADB}"/>
              </a:ext>
            </a:extLst>
          </p:cNvPr>
          <p:cNvSpPr txBox="1"/>
          <p:nvPr/>
        </p:nvSpPr>
        <p:spPr>
          <a:xfrm>
            <a:off x="6321183" y="103206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</p:spTree>
    <p:extLst>
      <p:ext uri="{BB962C8B-B14F-4D97-AF65-F5344CB8AC3E}">
        <p14:creationId xmlns:p14="http://schemas.microsoft.com/office/powerpoint/2010/main" val="3371687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257232" y="169392"/>
            <a:ext cx="7461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Systematic Approach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F3A8BE-AC10-4B98-AE7D-F24592E55F40}"/>
              </a:ext>
            </a:extLst>
          </p:cNvPr>
          <p:cNvSpPr txBox="1"/>
          <p:nvPr/>
        </p:nvSpPr>
        <p:spPr>
          <a:xfrm>
            <a:off x="3316927" y="236082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2C7E5C-3D22-45BB-BD7D-9408769C17C5}"/>
              </a:ext>
            </a:extLst>
          </p:cNvPr>
          <p:cNvSpPr txBox="1"/>
          <p:nvPr/>
        </p:nvSpPr>
        <p:spPr>
          <a:xfrm>
            <a:off x="3321660" y="174368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8603E-DE54-43EB-BC8F-CDDFCE65CF8E}"/>
              </a:ext>
            </a:extLst>
          </p:cNvPr>
          <p:cNvSpPr txBox="1"/>
          <p:nvPr/>
        </p:nvSpPr>
        <p:spPr>
          <a:xfrm>
            <a:off x="3316926" y="305518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FF1E2AA-8774-438F-A142-DD53007D8080}"/>
              </a:ext>
            </a:extLst>
          </p:cNvPr>
          <p:cNvSpPr txBox="1"/>
          <p:nvPr/>
        </p:nvSpPr>
        <p:spPr>
          <a:xfrm>
            <a:off x="3316926" y="349770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C3CBCF6-F318-4150-B9DE-E1B109A50DBC}"/>
              </a:ext>
            </a:extLst>
          </p:cNvPr>
          <p:cNvSpPr txBox="1"/>
          <p:nvPr/>
        </p:nvSpPr>
        <p:spPr>
          <a:xfrm>
            <a:off x="3321660" y="194942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93D24F-A537-4A61-9C0D-2E3834D69748}"/>
              </a:ext>
            </a:extLst>
          </p:cNvPr>
          <p:cNvSpPr txBox="1"/>
          <p:nvPr/>
        </p:nvSpPr>
        <p:spPr>
          <a:xfrm>
            <a:off x="3321660" y="215060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FBC5BB9-25DB-423C-83E2-77B496EC1A95}"/>
              </a:ext>
            </a:extLst>
          </p:cNvPr>
          <p:cNvSpPr txBox="1"/>
          <p:nvPr/>
        </p:nvSpPr>
        <p:spPr>
          <a:xfrm>
            <a:off x="3326841" y="258570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5E713B-C502-426C-8D90-C668B70FD86C}"/>
              </a:ext>
            </a:extLst>
          </p:cNvPr>
          <p:cNvSpPr txBox="1"/>
          <p:nvPr/>
        </p:nvSpPr>
        <p:spPr>
          <a:xfrm>
            <a:off x="6506196" y="3293824"/>
            <a:ext cx="2887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FFFF00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755590E-FA2F-4747-96B0-262F0CFB31CE}"/>
              </a:ext>
            </a:extLst>
          </p:cNvPr>
          <p:cNvSpPr txBox="1"/>
          <p:nvPr/>
        </p:nvSpPr>
        <p:spPr>
          <a:xfrm>
            <a:off x="6506196" y="207197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719FDB-C6BB-4046-8D04-80E3B57926E3}"/>
              </a:ext>
            </a:extLst>
          </p:cNvPr>
          <p:cNvSpPr txBox="1"/>
          <p:nvPr/>
        </p:nvSpPr>
        <p:spPr>
          <a:xfrm>
            <a:off x="6506196" y="23024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522E7B6-909B-4C88-ACC9-518C0008531C}"/>
              </a:ext>
            </a:extLst>
          </p:cNvPr>
          <p:cNvSpPr txBox="1"/>
          <p:nvPr/>
        </p:nvSpPr>
        <p:spPr>
          <a:xfrm>
            <a:off x="6506196" y="160935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EBC8BDA-252F-4142-A004-11DF5D766212}"/>
              </a:ext>
            </a:extLst>
          </p:cNvPr>
          <p:cNvSpPr txBox="1"/>
          <p:nvPr/>
        </p:nvSpPr>
        <p:spPr>
          <a:xfrm>
            <a:off x="6506196" y="18351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BF525D2-B23B-452D-A2C5-569C86248306}"/>
              </a:ext>
            </a:extLst>
          </p:cNvPr>
          <p:cNvSpPr txBox="1"/>
          <p:nvPr/>
        </p:nvSpPr>
        <p:spPr>
          <a:xfrm>
            <a:off x="6506196" y="25381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52AE044-E266-4460-A61F-E159A8200E89}"/>
              </a:ext>
            </a:extLst>
          </p:cNvPr>
          <p:cNvSpPr txBox="1"/>
          <p:nvPr/>
        </p:nvSpPr>
        <p:spPr>
          <a:xfrm>
            <a:off x="6506196" y="278790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1CC54A3-3604-447C-AA42-8D856F5FC4A8}"/>
              </a:ext>
            </a:extLst>
          </p:cNvPr>
          <p:cNvSpPr txBox="1"/>
          <p:nvPr/>
        </p:nvSpPr>
        <p:spPr>
          <a:xfrm>
            <a:off x="6506196" y="30554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AC54E1E-5ACA-451E-A5A9-5FE9F15C010A}"/>
              </a:ext>
            </a:extLst>
          </p:cNvPr>
          <p:cNvSpPr txBox="1"/>
          <p:nvPr/>
        </p:nvSpPr>
        <p:spPr>
          <a:xfrm>
            <a:off x="3316926" y="325613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61DC1C0-AAFA-4173-84F6-A6DB5224D51C}"/>
              </a:ext>
            </a:extLst>
          </p:cNvPr>
          <p:cNvSpPr txBox="1"/>
          <p:nvPr/>
        </p:nvSpPr>
        <p:spPr>
          <a:xfrm>
            <a:off x="3326841" y="281361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CAD681-69D4-4CA3-9227-1CDAF27082C9}"/>
              </a:ext>
            </a:extLst>
          </p:cNvPr>
          <p:cNvSpPr txBox="1"/>
          <p:nvPr/>
        </p:nvSpPr>
        <p:spPr>
          <a:xfrm>
            <a:off x="3321660" y="155152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A585CBE-B5FF-4102-8569-AF3216597D0B}"/>
              </a:ext>
            </a:extLst>
          </p:cNvPr>
          <p:cNvSpPr txBox="1"/>
          <p:nvPr/>
        </p:nvSpPr>
        <p:spPr>
          <a:xfrm>
            <a:off x="306845" y="117684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7CB7134-7A91-498C-93E7-F634E1C98F29}"/>
              </a:ext>
            </a:extLst>
          </p:cNvPr>
          <p:cNvSpPr txBox="1"/>
          <p:nvPr/>
        </p:nvSpPr>
        <p:spPr>
          <a:xfrm>
            <a:off x="3340889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96A5806-2D44-46C7-AAF4-3B9B88C866A5}"/>
              </a:ext>
            </a:extLst>
          </p:cNvPr>
          <p:cNvSpPr txBox="1"/>
          <p:nvPr/>
        </p:nvSpPr>
        <p:spPr>
          <a:xfrm>
            <a:off x="6526923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559C2B39-52C3-4CB2-995B-3CD78FBE22F5}"/>
              </a:ext>
            </a:extLst>
          </p:cNvPr>
          <p:cNvCxnSpPr>
            <a:cxnSpLocks/>
          </p:cNvCxnSpPr>
          <p:nvPr/>
        </p:nvCxnSpPr>
        <p:spPr>
          <a:xfrm flipH="1">
            <a:off x="5245801" y="1376899"/>
            <a:ext cx="1281122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4394514-D634-432B-84A2-88AFEF157458}"/>
              </a:ext>
            </a:extLst>
          </p:cNvPr>
          <p:cNvCxnSpPr>
            <a:cxnSpLocks/>
          </p:cNvCxnSpPr>
          <p:nvPr/>
        </p:nvCxnSpPr>
        <p:spPr>
          <a:xfrm>
            <a:off x="1917685" y="1376899"/>
            <a:ext cx="1423204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74D8415-5C52-4DA3-878B-231EBFEBFBB9}"/>
              </a:ext>
            </a:extLst>
          </p:cNvPr>
          <p:cNvSpPr txBox="1"/>
          <p:nvPr/>
        </p:nvSpPr>
        <p:spPr>
          <a:xfrm>
            <a:off x="3340889" y="375931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7CBC8FD-EFD0-44E4-8B31-40DA7CE742BF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193886" y="3463101"/>
            <a:ext cx="2312310" cy="42702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C8326A8-0E7D-494F-B162-574E7ED874D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600802" y="3201322"/>
            <a:ext cx="1905394" cy="26177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B5D6D83D-CA58-4563-828F-E55B480A7DBF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175985" y="2974281"/>
            <a:ext cx="2330211" cy="48882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840C3792-237C-478B-8BA7-D0EBF718360E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781550" y="3374813"/>
            <a:ext cx="1724646" cy="8828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990ED387-A235-4CCF-991D-6FBFBA02572C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960503" y="2525622"/>
            <a:ext cx="1545693" cy="93747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F5FE15A5-8D61-4277-A6A0-657BF6C8870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839892" y="2318777"/>
            <a:ext cx="1666304" cy="114432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6395D0B3-310A-4F41-A592-AF2AB0DAFC2D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874629" y="3463101"/>
            <a:ext cx="1631567" cy="18356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0B6A0E94-4ADE-4DBE-AEDB-18411EFB0012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389782" y="2774496"/>
            <a:ext cx="1116414" cy="688605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117B0E2A-B45C-44C2-8CEE-AB81ECD25300}"/>
              </a:ext>
            </a:extLst>
          </p:cNvPr>
          <p:cNvCxnSpPr>
            <a:cxnSpLocks/>
          </p:cNvCxnSpPr>
          <p:nvPr/>
        </p:nvCxnSpPr>
        <p:spPr>
          <a:xfrm>
            <a:off x="4259260" y="1698602"/>
            <a:ext cx="2246936" cy="17260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4815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257232" y="169392"/>
            <a:ext cx="7461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Systematic Approach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FBEB6B6-24C2-49F3-8958-DC85090EABDD}"/>
              </a:ext>
            </a:extLst>
          </p:cNvPr>
          <p:cNvSpPr txBox="1"/>
          <p:nvPr/>
        </p:nvSpPr>
        <p:spPr>
          <a:xfrm>
            <a:off x="306845" y="161065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F3A8BE-AC10-4B98-AE7D-F24592E55F40}"/>
              </a:ext>
            </a:extLst>
          </p:cNvPr>
          <p:cNvSpPr txBox="1"/>
          <p:nvPr/>
        </p:nvSpPr>
        <p:spPr>
          <a:xfrm>
            <a:off x="3316927" y="236082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1CCDA9A-B464-4237-B7A8-83D24577102B}"/>
              </a:ext>
            </a:extLst>
          </p:cNvPr>
          <p:cNvSpPr txBox="1"/>
          <p:nvPr/>
        </p:nvSpPr>
        <p:spPr>
          <a:xfrm>
            <a:off x="306845" y="181313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F9CAD6-ADCD-48C8-91E5-D6BD057DDAB7}"/>
              </a:ext>
            </a:extLst>
          </p:cNvPr>
          <p:cNvSpPr txBox="1"/>
          <p:nvPr/>
        </p:nvSpPr>
        <p:spPr>
          <a:xfrm>
            <a:off x="299938" y="2625446"/>
            <a:ext cx="1713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2C7E5C-3D22-45BB-BD7D-9408769C17C5}"/>
              </a:ext>
            </a:extLst>
          </p:cNvPr>
          <p:cNvSpPr txBox="1"/>
          <p:nvPr/>
        </p:nvSpPr>
        <p:spPr>
          <a:xfrm>
            <a:off x="3321660" y="174368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8603E-DE54-43EB-BC8F-CDDFCE65CF8E}"/>
              </a:ext>
            </a:extLst>
          </p:cNvPr>
          <p:cNvSpPr txBox="1"/>
          <p:nvPr/>
        </p:nvSpPr>
        <p:spPr>
          <a:xfrm>
            <a:off x="3316926" y="305518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FF1E2AA-8774-438F-A142-DD53007D8080}"/>
              </a:ext>
            </a:extLst>
          </p:cNvPr>
          <p:cNvSpPr txBox="1"/>
          <p:nvPr/>
        </p:nvSpPr>
        <p:spPr>
          <a:xfrm>
            <a:off x="3316926" y="349770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3FAB846-F0D6-4CEF-8E6D-759B8B861D9E}"/>
              </a:ext>
            </a:extLst>
          </p:cNvPr>
          <p:cNvSpPr txBox="1"/>
          <p:nvPr/>
        </p:nvSpPr>
        <p:spPr>
          <a:xfrm>
            <a:off x="299938" y="2235993"/>
            <a:ext cx="2277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C3CBCF6-F318-4150-B9DE-E1B109A50DBC}"/>
              </a:ext>
            </a:extLst>
          </p:cNvPr>
          <p:cNvSpPr txBox="1"/>
          <p:nvPr/>
        </p:nvSpPr>
        <p:spPr>
          <a:xfrm>
            <a:off x="3321660" y="194942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93D24F-A537-4A61-9C0D-2E3834D69748}"/>
              </a:ext>
            </a:extLst>
          </p:cNvPr>
          <p:cNvSpPr txBox="1"/>
          <p:nvPr/>
        </p:nvSpPr>
        <p:spPr>
          <a:xfrm>
            <a:off x="3321660" y="215060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FBC5BB9-25DB-423C-83E2-77B496EC1A95}"/>
              </a:ext>
            </a:extLst>
          </p:cNvPr>
          <p:cNvSpPr txBox="1"/>
          <p:nvPr/>
        </p:nvSpPr>
        <p:spPr>
          <a:xfrm>
            <a:off x="3326841" y="258570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5E713B-C502-426C-8D90-C668B70FD86C}"/>
              </a:ext>
            </a:extLst>
          </p:cNvPr>
          <p:cNvSpPr txBox="1"/>
          <p:nvPr/>
        </p:nvSpPr>
        <p:spPr>
          <a:xfrm>
            <a:off x="6506196" y="3293824"/>
            <a:ext cx="2887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FFFF00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AE8F0EC-02E7-4AD0-95D1-08E3FDA66CC1}"/>
              </a:ext>
            </a:extLst>
          </p:cNvPr>
          <p:cNvSpPr txBox="1"/>
          <p:nvPr/>
        </p:nvSpPr>
        <p:spPr>
          <a:xfrm>
            <a:off x="306845" y="2033513"/>
            <a:ext cx="2168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5433CB7-0E58-489E-935F-56A52B562251}"/>
              </a:ext>
            </a:extLst>
          </p:cNvPr>
          <p:cNvSpPr txBox="1"/>
          <p:nvPr/>
        </p:nvSpPr>
        <p:spPr>
          <a:xfrm>
            <a:off x="306845" y="2847909"/>
            <a:ext cx="2551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755590E-FA2F-4747-96B0-262F0CFB31CE}"/>
              </a:ext>
            </a:extLst>
          </p:cNvPr>
          <p:cNvSpPr txBox="1"/>
          <p:nvPr/>
        </p:nvSpPr>
        <p:spPr>
          <a:xfrm>
            <a:off x="6506196" y="207197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719FDB-C6BB-4046-8D04-80E3B57926E3}"/>
              </a:ext>
            </a:extLst>
          </p:cNvPr>
          <p:cNvSpPr txBox="1"/>
          <p:nvPr/>
        </p:nvSpPr>
        <p:spPr>
          <a:xfrm>
            <a:off x="6506196" y="23024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522E7B6-909B-4C88-ACC9-518C0008531C}"/>
              </a:ext>
            </a:extLst>
          </p:cNvPr>
          <p:cNvSpPr txBox="1"/>
          <p:nvPr/>
        </p:nvSpPr>
        <p:spPr>
          <a:xfrm>
            <a:off x="6506196" y="160935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EBC8BDA-252F-4142-A004-11DF5D766212}"/>
              </a:ext>
            </a:extLst>
          </p:cNvPr>
          <p:cNvSpPr txBox="1"/>
          <p:nvPr/>
        </p:nvSpPr>
        <p:spPr>
          <a:xfrm>
            <a:off x="6506196" y="18351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BF525D2-B23B-452D-A2C5-569C86248306}"/>
              </a:ext>
            </a:extLst>
          </p:cNvPr>
          <p:cNvSpPr txBox="1"/>
          <p:nvPr/>
        </p:nvSpPr>
        <p:spPr>
          <a:xfrm>
            <a:off x="6506196" y="25381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52AE044-E266-4460-A61F-E159A8200E89}"/>
              </a:ext>
            </a:extLst>
          </p:cNvPr>
          <p:cNvSpPr txBox="1"/>
          <p:nvPr/>
        </p:nvSpPr>
        <p:spPr>
          <a:xfrm>
            <a:off x="6506196" y="278790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1CC54A3-3604-447C-AA42-8D856F5FC4A8}"/>
              </a:ext>
            </a:extLst>
          </p:cNvPr>
          <p:cNvSpPr txBox="1"/>
          <p:nvPr/>
        </p:nvSpPr>
        <p:spPr>
          <a:xfrm>
            <a:off x="6506196" y="30554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AC54E1E-5ACA-451E-A5A9-5FE9F15C010A}"/>
              </a:ext>
            </a:extLst>
          </p:cNvPr>
          <p:cNvSpPr txBox="1"/>
          <p:nvPr/>
        </p:nvSpPr>
        <p:spPr>
          <a:xfrm>
            <a:off x="3316926" y="325613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61DC1C0-AAFA-4173-84F6-A6DB5224D51C}"/>
              </a:ext>
            </a:extLst>
          </p:cNvPr>
          <p:cNvSpPr txBox="1"/>
          <p:nvPr/>
        </p:nvSpPr>
        <p:spPr>
          <a:xfrm>
            <a:off x="3326841" y="281361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CAD681-69D4-4CA3-9227-1CDAF27082C9}"/>
              </a:ext>
            </a:extLst>
          </p:cNvPr>
          <p:cNvSpPr txBox="1"/>
          <p:nvPr/>
        </p:nvSpPr>
        <p:spPr>
          <a:xfrm>
            <a:off x="3321660" y="155152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96478AD-0E18-40DD-B4C7-E8663BB3CF5E}"/>
              </a:ext>
            </a:extLst>
          </p:cNvPr>
          <p:cNvSpPr txBox="1"/>
          <p:nvPr/>
        </p:nvSpPr>
        <p:spPr>
          <a:xfrm>
            <a:off x="299938" y="2432130"/>
            <a:ext cx="1766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A585CBE-B5FF-4102-8569-AF3216597D0B}"/>
              </a:ext>
            </a:extLst>
          </p:cNvPr>
          <p:cNvSpPr txBox="1"/>
          <p:nvPr/>
        </p:nvSpPr>
        <p:spPr>
          <a:xfrm>
            <a:off x="306845" y="117684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7CB7134-7A91-498C-93E7-F634E1C98F29}"/>
              </a:ext>
            </a:extLst>
          </p:cNvPr>
          <p:cNvSpPr txBox="1"/>
          <p:nvPr/>
        </p:nvSpPr>
        <p:spPr>
          <a:xfrm>
            <a:off x="3340889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96A5806-2D44-46C7-AAF4-3B9B88C866A5}"/>
              </a:ext>
            </a:extLst>
          </p:cNvPr>
          <p:cNvSpPr txBox="1"/>
          <p:nvPr/>
        </p:nvSpPr>
        <p:spPr>
          <a:xfrm>
            <a:off x="6526923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559C2B39-52C3-4CB2-995B-3CD78FBE22F5}"/>
              </a:ext>
            </a:extLst>
          </p:cNvPr>
          <p:cNvCxnSpPr>
            <a:cxnSpLocks/>
          </p:cNvCxnSpPr>
          <p:nvPr/>
        </p:nvCxnSpPr>
        <p:spPr>
          <a:xfrm flipH="1">
            <a:off x="5245801" y="1376899"/>
            <a:ext cx="1281122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4394514-D634-432B-84A2-88AFEF157458}"/>
              </a:ext>
            </a:extLst>
          </p:cNvPr>
          <p:cNvCxnSpPr>
            <a:cxnSpLocks/>
          </p:cNvCxnSpPr>
          <p:nvPr/>
        </p:nvCxnSpPr>
        <p:spPr>
          <a:xfrm>
            <a:off x="1917685" y="1376899"/>
            <a:ext cx="1423204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55284AC-FB0D-455C-9292-9F6CCF2045DC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1751362" y="2175770"/>
            <a:ext cx="1570298" cy="10563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186651B-D179-478A-9F89-33F7B8440F6F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1751362" y="2190553"/>
            <a:ext cx="1565565" cy="30107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469D99F-4460-470E-BB97-DD4DE41629D4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970658" y="2379903"/>
            <a:ext cx="1356183" cy="3366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EC682A9-D485-4ABB-A21E-896D834A81C8}"/>
              </a:ext>
            </a:extLst>
          </p:cNvPr>
          <p:cNvCxnSpPr>
            <a:cxnSpLocks/>
            <a:endCxn id="69" idx="1"/>
          </p:cNvCxnSpPr>
          <p:nvPr/>
        </p:nvCxnSpPr>
        <p:spPr>
          <a:xfrm>
            <a:off x="2008638" y="2391944"/>
            <a:ext cx="1318203" cy="55247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1C4E154-3920-44AA-A631-30883D33B551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391105" y="1729096"/>
            <a:ext cx="1935736" cy="9874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CDE7EB8-A021-4565-85A6-DA53ECD16ACA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1391105" y="1723610"/>
            <a:ext cx="1925821" cy="16633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15F3C3B8-105B-43DD-B01A-78856784A0A7}"/>
              </a:ext>
            </a:extLst>
          </p:cNvPr>
          <p:cNvCxnSpPr>
            <a:cxnSpLocks/>
            <a:endCxn id="47" idx="1"/>
          </p:cNvCxnSpPr>
          <p:nvPr/>
        </p:nvCxnSpPr>
        <p:spPr>
          <a:xfrm>
            <a:off x="1408518" y="1731124"/>
            <a:ext cx="1908408" cy="189738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74D8415-5C52-4DA3-878B-231EBFEBFBB9}"/>
              </a:ext>
            </a:extLst>
          </p:cNvPr>
          <p:cNvSpPr txBox="1"/>
          <p:nvPr/>
        </p:nvSpPr>
        <p:spPr>
          <a:xfrm>
            <a:off x="3340889" y="375931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4D8550F-0774-49B6-812E-F3E42E3F283C}"/>
              </a:ext>
            </a:extLst>
          </p:cNvPr>
          <p:cNvCxnSpPr>
            <a:cxnSpLocks/>
            <a:endCxn id="79" idx="1"/>
          </p:cNvCxnSpPr>
          <p:nvPr/>
        </p:nvCxnSpPr>
        <p:spPr>
          <a:xfrm>
            <a:off x="1384555" y="1723610"/>
            <a:ext cx="1956334" cy="21665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9F47FDB-54E5-4EC7-811E-E14F5B125FB9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1970658" y="2390665"/>
            <a:ext cx="1346268" cy="7953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2A99CE2-11B5-4F57-894C-D1DEEB00D7F9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1759223" y="2162056"/>
            <a:ext cx="1557703" cy="122488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7CBC8FD-EFD0-44E4-8B31-40DA7CE742BF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193886" y="3463101"/>
            <a:ext cx="2312310" cy="42702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C8326A8-0E7D-494F-B162-574E7ED874D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600802" y="3201322"/>
            <a:ext cx="1905394" cy="26177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B5D6D83D-CA58-4563-828F-E55B480A7DBF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175985" y="2974281"/>
            <a:ext cx="2330211" cy="48882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840C3792-237C-478B-8BA7-D0EBF718360E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781550" y="3374813"/>
            <a:ext cx="1724646" cy="8828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990ED387-A235-4CCF-991D-6FBFBA02572C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960503" y="2525622"/>
            <a:ext cx="1545693" cy="93747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F5FE15A5-8D61-4277-A6A0-657BF6C8870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839892" y="2318777"/>
            <a:ext cx="1666304" cy="114432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6395D0B3-310A-4F41-A592-AF2AB0DAFC2D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874629" y="3463101"/>
            <a:ext cx="1631567" cy="18356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0B6A0E94-4ADE-4DBE-AEDB-18411EFB0012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389782" y="2774496"/>
            <a:ext cx="1116414" cy="688605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117B0E2A-B45C-44C2-8CEE-AB81ECD25300}"/>
              </a:ext>
            </a:extLst>
          </p:cNvPr>
          <p:cNvCxnSpPr>
            <a:cxnSpLocks/>
          </p:cNvCxnSpPr>
          <p:nvPr/>
        </p:nvCxnSpPr>
        <p:spPr>
          <a:xfrm>
            <a:off x="4259260" y="1698602"/>
            <a:ext cx="2246936" cy="17260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E3702FF7-0F60-4DAD-97E5-346BE4B12729}"/>
              </a:ext>
            </a:extLst>
          </p:cNvPr>
          <p:cNvCxnSpPr>
            <a:cxnSpLocks/>
            <a:endCxn id="70" idx="1"/>
          </p:cNvCxnSpPr>
          <p:nvPr/>
        </p:nvCxnSpPr>
        <p:spPr>
          <a:xfrm flipV="1">
            <a:off x="1398603" y="1682327"/>
            <a:ext cx="1923057" cy="6218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5557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7162458-47DE-407C-9D60-BFE5FC63A7F3}"/>
              </a:ext>
            </a:extLst>
          </p:cNvPr>
          <p:cNvSpPr txBox="1"/>
          <p:nvPr/>
        </p:nvSpPr>
        <p:spPr>
          <a:xfrm>
            <a:off x="257232" y="169392"/>
            <a:ext cx="7461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Systematic Approach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FBEB6B6-24C2-49F3-8958-DC85090EABDD}"/>
              </a:ext>
            </a:extLst>
          </p:cNvPr>
          <p:cNvSpPr txBox="1"/>
          <p:nvPr/>
        </p:nvSpPr>
        <p:spPr>
          <a:xfrm>
            <a:off x="306845" y="161065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Name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F3A8BE-AC10-4B98-AE7D-F24592E55F40}"/>
              </a:ext>
            </a:extLst>
          </p:cNvPr>
          <p:cNvSpPr txBox="1"/>
          <p:nvPr/>
        </p:nvSpPr>
        <p:spPr>
          <a:xfrm>
            <a:off x="3316927" y="2360826"/>
            <a:ext cx="19288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Health Concern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1CCDA9A-B464-4237-B7A8-83D24577102B}"/>
              </a:ext>
            </a:extLst>
          </p:cNvPr>
          <p:cNvSpPr txBox="1"/>
          <p:nvPr/>
        </p:nvSpPr>
        <p:spPr>
          <a:xfrm>
            <a:off x="306845" y="1813132"/>
            <a:ext cx="161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F9CAD6-ADCD-48C8-91E5-D6BD057DDAB7}"/>
              </a:ext>
            </a:extLst>
          </p:cNvPr>
          <p:cNvSpPr txBox="1"/>
          <p:nvPr/>
        </p:nvSpPr>
        <p:spPr>
          <a:xfrm>
            <a:off x="299938" y="2625446"/>
            <a:ext cx="1713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Location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2C7E5C-3D22-45BB-BD7D-9408769C17C5}"/>
              </a:ext>
            </a:extLst>
          </p:cNvPr>
          <p:cNvSpPr txBox="1"/>
          <p:nvPr/>
        </p:nvSpPr>
        <p:spPr>
          <a:xfrm>
            <a:off x="3321660" y="1743686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Material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8603E-DE54-43EB-BC8F-CDDFCE65CF8E}"/>
              </a:ext>
            </a:extLst>
          </p:cNvPr>
          <p:cNvSpPr txBox="1"/>
          <p:nvPr/>
        </p:nvSpPr>
        <p:spPr>
          <a:xfrm>
            <a:off x="3316926" y="3055187"/>
            <a:ext cx="17997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FF1E2AA-8774-438F-A142-DD53007D8080}"/>
              </a:ext>
            </a:extLst>
          </p:cNvPr>
          <p:cNvSpPr txBox="1"/>
          <p:nvPr/>
        </p:nvSpPr>
        <p:spPr>
          <a:xfrm>
            <a:off x="3316926" y="349770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Prob. Of Failure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3FAB846-F0D6-4CEF-8E6D-759B8B861D9E}"/>
              </a:ext>
            </a:extLst>
          </p:cNvPr>
          <p:cNvSpPr txBox="1"/>
          <p:nvPr/>
        </p:nvSpPr>
        <p:spPr>
          <a:xfrm>
            <a:off x="299938" y="2235993"/>
            <a:ext cx="2277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Installation Year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C3CBCF6-F318-4150-B9DE-E1B109A50DBC}"/>
              </a:ext>
            </a:extLst>
          </p:cNvPr>
          <p:cNvSpPr txBox="1"/>
          <p:nvPr/>
        </p:nvSpPr>
        <p:spPr>
          <a:xfrm>
            <a:off x="3321660" y="1949423"/>
            <a:ext cx="2397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Condition Comments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93D24F-A537-4A61-9C0D-2E3834D69748}"/>
              </a:ext>
            </a:extLst>
          </p:cNvPr>
          <p:cNvSpPr txBox="1"/>
          <p:nvPr/>
        </p:nvSpPr>
        <p:spPr>
          <a:xfrm>
            <a:off x="3321660" y="2150604"/>
            <a:ext cx="22770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Code Concern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FBC5BB9-25DB-423C-83E2-77B496EC1A95}"/>
              </a:ext>
            </a:extLst>
          </p:cNvPr>
          <p:cNvSpPr txBox="1"/>
          <p:nvPr/>
        </p:nvSpPr>
        <p:spPr>
          <a:xfrm>
            <a:off x="3326841" y="2585704"/>
            <a:ext cx="2391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Remaining Service life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5E713B-C502-426C-8D90-C668B70FD86C}"/>
              </a:ext>
            </a:extLst>
          </p:cNvPr>
          <p:cNvSpPr txBox="1"/>
          <p:nvPr/>
        </p:nvSpPr>
        <p:spPr>
          <a:xfrm>
            <a:off x="6506196" y="32938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Year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AE8F0EC-02E7-4AD0-95D1-08E3FDA66CC1}"/>
              </a:ext>
            </a:extLst>
          </p:cNvPr>
          <p:cNvSpPr txBox="1"/>
          <p:nvPr/>
        </p:nvSpPr>
        <p:spPr>
          <a:xfrm>
            <a:off x="306845" y="2033513"/>
            <a:ext cx="2168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Observations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5433CB7-0E58-489E-935F-56A52B562251}"/>
              </a:ext>
            </a:extLst>
          </p:cNvPr>
          <p:cNvSpPr txBox="1"/>
          <p:nvPr/>
        </p:nvSpPr>
        <p:spPr>
          <a:xfrm>
            <a:off x="306845" y="2847909"/>
            <a:ext cx="2551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Replacement Cost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755590E-FA2F-4747-96B0-262F0CFB31CE}"/>
              </a:ext>
            </a:extLst>
          </p:cNvPr>
          <p:cNvSpPr txBox="1"/>
          <p:nvPr/>
        </p:nvSpPr>
        <p:spPr>
          <a:xfrm>
            <a:off x="6506196" y="207197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719FDB-C6BB-4046-8D04-80E3B57926E3}"/>
              </a:ext>
            </a:extLst>
          </p:cNvPr>
          <p:cNvSpPr txBox="1"/>
          <p:nvPr/>
        </p:nvSpPr>
        <p:spPr>
          <a:xfrm>
            <a:off x="6506196" y="23024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Strategy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522E7B6-909B-4C88-ACC9-518C0008531C}"/>
              </a:ext>
            </a:extLst>
          </p:cNvPr>
          <p:cNvSpPr txBox="1"/>
          <p:nvPr/>
        </p:nvSpPr>
        <p:spPr>
          <a:xfrm>
            <a:off x="6506196" y="1609358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EBC8BDA-252F-4142-A004-11DF5D766212}"/>
              </a:ext>
            </a:extLst>
          </p:cNvPr>
          <p:cNvSpPr txBox="1"/>
          <p:nvPr/>
        </p:nvSpPr>
        <p:spPr>
          <a:xfrm>
            <a:off x="6506196" y="1835130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Repair Year 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BF525D2-B23B-452D-A2C5-569C86248306}"/>
              </a:ext>
            </a:extLst>
          </p:cNvPr>
          <p:cNvSpPr txBox="1"/>
          <p:nvPr/>
        </p:nvSpPr>
        <p:spPr>
          <a:xfrm>
            <a:off x="6506196" y="2538196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52AE044-E266-4460-A61F-E159A8200E89}"/>
              </a:ext>
            </a:extLst>
          </p:cNvPr>
          <p:cNvSpPr txBox="1"/>
          <p:nvPr/>
        </p:nvSpPr>
        <p:spPr>
          <a:xfrm>
            <a:off x="6506196" y="2787907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1CC54A3-3604-447C-AA42-8D856F5FC4A8}"/>
              </a:ext>
            </a:extLst>
          </p:cNvPr>
          <p:cNvSpPr txBox="1"/>
          <p:nvPr/>
        </p:nvSpPr>
        <p:spPr>
          <a:xfrm>
            <a:off x="6506196" y="3055424"/>
            <a:ext cx="2887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Capital Project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AC54E1E-5ACA-451E-A5A9-5FE9F15C010A}"/>
              </a:ext>
            </a:extLst>
          </p:cNvPr>
          <p:cNvSpPr txBox="1"/>
          <p:nvPr/>
        </p:nvSpPr>
        <p:spPr>
          <a:xfrm>
            <a:off x="3316926" y="3256131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Expected Life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61DC1C0-AAFA-4173-84F6-A6DB5224D51C}"/>
              </a:ext>
            </a:extLst>
          </p:cNvPr>
          <p:cNvSpPr txBox="1"/>
          <p:nvPr/>
        </p:nvSpPr>
        <p:spPr>
          <a:xfrm>
            <a:off x="3326841" y="2813610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Age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CAD681-69D4-4CA3-9227-1CDAF27082C9}"/>
              </a:ext>
            </a:extLst>
          </p:cNvPr>
          <p:cNvSpPr txBox="1"/>
          <p:nvPr/>
        </p:nvSpPr>
        <p:spPr>
          <a:xfrm>
            <a:off x="3321660" y="1551522"/>
            <a:ext cx="2641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Type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96478AD-0E18-40DD-B4C7-E8663BB3CF5E}"/>
              </a:ext>
            </a:extLst>
          </p:cNvPr>
          <p:cNvSpPr txBox="1"/>
          <p:nvPr/>
        </p:nvSpPr>
        <p:spPr>
          <a:xfrm>
            <a:off x="299938" y="2432130"/>
            <a:ext cx="1766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Photo ID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A585CBE-B5FF-4102-8569-AF3216597D0B}"/>
              </a:ext>
            </a:extLst>
          </p:cNvPr>
          <p:cNvSpPr txBox="1"/>
          <p:nvPr/>
        </p:nvSpPr>
        <p:spPr>
          <a:xfrm>
            <a:off x="306845" y="1176844"/>
            <a:ext cx="161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Basic Info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7CB7134-7A91-498C-93E7-F634E1C98F29}"/>
              </a:ext>
            </a:extLst>
          </p:cNvPr>
          <p:cNvSpPr txBox="1"/>
          <p:nvPr/>
        </p:nvSpPr>
        <p:spPr>
          <a:xfrm>
            <a:off x="3340889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Analysis Info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96A5806-2D44-46C7-AAF4-3B9B88C866A5}"/>
              </a:ext>
            </a:extLst>
          </p:cNvPr>
          <p:cNvSpPr txBox="1"/>
          <p:nvPr/>
        </p:nvSpPr>
        <p:spPr>
          <a:xfrm>
            <a:off x="6526923" y="1176844"/>
            <a:ext cx="251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F3F36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Planning Info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559C2B39-52C3-4CB2-995B-3CD78FBE22F5}"/>
              </a:ext>
            </a:extLst>
          </p:cNvPr>
          <p:cNvCxnSpPr>
            <a:cxnSpLocks/>
          </p:cNvCxnSpPr>
          <p:nvPr/>
        </p:nvCxnSpPr>
        <p:spPr>
          <a:xfrm flipH="1">
            <a:off x="5245801" y="1376899"/>
            <a:ext cx="1281122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4394514-D634-432B-84A2-88AFEF157458}"/>
              </a:ext>
            </a:extLst>
          </p:cNvPr>
          <p:cNvCxnSpPr>
            <a:cxnSpLocks/>
          </p:cNvCxnSpPr>
          <p:nvPr/>
        </p:nvCxnSpPr>
        <p:spPr>
          <a:xfrm>
            <a:off x="1917685" y="1376899"/>
            <a:ext cx="1423204" cy="0"/>
          </a:xfrm>
          <a:prstGeom prst="straightConnector1">
            <a:avLst/>
          </a:prstGeom>
          <a:ln w="3810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AC92A56-1F67-4CFD-A0A0-6BED2ED74699}"/>
              </a:ext>
            </a:extLst>
          </p:cNvPr>
          <p:cNvCxnSpPr>
            <a:cxnSpLocks/>
            <a:endCxn id="70" idx="1"/>
          </p:cNvCxnSpPr>
          <p:nvPr/>
        </p:nvCxnSpPr>
        <p:spPr>
          <a:xfrm flipV="1">
            <a:off x="1374934" y="1682327"/>
            <a:ext cx="1946726" cy="4360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E95B6E1-DFBB-47A8-BCB4-F3C611A2E403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1391105" y="1731124"/>
            <a:ext cx="1930555" cy="14336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F021FB3-D1F7-4F4C-8563-61E94FFC68D1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1753553" y="2080228"/>
            <a:ext cx="1568107" cy="9180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55284AC-FB0D-455C-9292-9F6CCF2045DC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1751362" y="2175770"/>
            <a:ext cx="1570298" cy="10563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186651B-D179-478A-9F89-33F7B8440F6F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1751362" y="2190553"/>
            <a:ext cx="1565565" cy="30107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469D99F-4460-470E-BB97-DD4DE41629D4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970658" y="2379903"/>
            <a:ext cx="1356183" cy="3366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EC682A9-D485-4ABB-A21E-896D834A81C8}"/>
              </a:ext>
            </a:extLst>
          </p:cNvPr>
          <p:cNvCxnSpPr>
            <a:cxnSpLocks/>
            <a:endCxn id="69" idx="1"/>
          </p:cNvCxnSpPr>
          <p:nvPr/>
        </p:nvCxnSpPr>
        <p:spPr>
          <a:xfrm>
            <a:off x="2008638" y="2391944"/>
            <a:ext cx="1318203" cy="55247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1C4E154-3920-44AA-A631-30883D33B551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391105" y="1729096"/>
            <a:ext cx="1935736" cy="9874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CDE7EB8-A021-4565-85A6-DA53ECD16ACA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1391105" y="1723610"/>
            <a:ext cx="1925821" cy="16633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15F3C3B8-105B-43DD-B01A-78856784A0A7}"/>
              </a:ext>
            </a:extLst>
          </p:cNvPr>
          <p:cNvCxnSpPr>
            <a:cxnSpLocks/>
            <a:endCxn id="47" idx="1"/>
          </p:cNvCxnSpPr>
          <p:nvPr/>
        </p:nvCxnSpPr>
        <p:spPr>
          <a:xfrm>
            <a:off x="1408518" y="1731124"/>
            <a:ext cx="1908408" cy="189738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70B23B9-38E5-4A45-AF4A-4B141B207EA0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1521162" y="2080228"/>
            <a:ext cx="1800498" cy="68021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74D8415-5C52-4DA3-878B-231EBFEBFBB9}"/>
              </a:ext>
            </a:extLst>
          </p:cNvPr>
          <p:cNvSpPr txBox="1"/>
          <p:nvPr/>
        </p:nvSpPr>
        <p:spPr>
          <a:xfrm>
            <a:off x="3340889" y="3759318"/>
            <a:ext cx="2308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Vani" panose="020B0502040204020203" pitchFamily="18" charset="0"/>
              </a:rPr>
              <a:t>Asset Risk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4D8550F-0774-49B6-812E-F3E42E3F283C}"/>
              </a:ext>
            </a:extLst>
          </p:cNvPr>
          <p:cNvCxnSpPr>
            <a:cxnSpLocks/>
            <a:endCxn id="79" idx="1"/>
          </p:cNvCxnSpPr>
          <p:nvPr/>
        </p:nvCxnSpPr>
        <p:spPr>
          <a:xfrm>
            <a:off x="1384555" y="1723610"/>
            <a:ext cx="1956334" cy="216651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9F47FDB-54E5-4EC7-811E-E14F5B125FB9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1970658" y="2390665"/>
            <a:ext cx="1346268" cy="7953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2A99CE2-11B5-4F57-894C-D1DEEB00D7F9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1759223" y="2162056"/>
            <a:ext cx="1557703" cy="122488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FE4B07C-D08B-4420-9FBE-833B5EFC7D77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853940" y="1740163"/>
            <a:ext cx="1652256" cy="56226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DBFEC802-2963-4D25-892E-4F77CBA60BA6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839892" y="1965935"/>
            <a:ext cx="1666304" cy="3490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6FA8B03A-E3A2-4046-BECF-2271D55A32A5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5279351" y="1740163"/>
            <a:ext cx="1226845" cy="36920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2D808454-FEAD-42D7-947A-64246A04483C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5279351" y="1965935"/>
            <a:ext cx="1226845" cy="1383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249E6AC-19EF-49DD-BB1A-69F91F626401}"/>
              </a:ext>
            </a:extLst>
          </p:cNvPr>
          <p:cNvCxnSpPr>
            <a:cxnSpLocks/>
          </p:cNvCxnSpPr>
          <p:nvPr/>
        </p:nvCxnSpPr>
        <p:spPr>
          <a:xfrm flipV="1">
            <a:off x="4839892" y="2218595"/>
            <a:ext cx="1711870" cy="8601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7CBC8FD-EFD0-44E4-8B31-40DA7CE742BF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193886" y="3424629"/>
            <a:ext cx="2312310" cy="46549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C26763D8-A527-4ED7-B2CE-A77E25339B17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213207" y="1740163"/>
            <a:ext cx="2292989" cy="214996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5D8929C7-6229-492E-B374-93D260AAB3E7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213207" y="1965935"/>
            <a:ext cx="2292989" cy="19367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F71994DE-E2DC-4170-815C-4858E754D04D}"/>
              </a:ext>
            </a:extLst>
          </p:cNvPr>
          <p:cNvCxnSpPr>
            <a:cxnSpLocks/>
            <a:endCxn id="63" idx="1"/>
          </p:cNvCxnSpPr>
          <p:nvPr/>
        </p:nvCxnSpPr>
        <p:spPr>
          <a:xfrm flipV="1">
            <a:off x="4221551" y="2669001"/>
            <a:ext cx="2284645" cy="122112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12CB3939-E046-47F1-8D7E-3BFAEB050E00}"/>
              </a:ext>
            </a:extLst>
          </p:cNvPr>
          <p:cNvCxnSpPr>
            <a:cxnSpLocks/>
            <a:endCxn id="64" idx="1"/>
          </p:cNvCxnSpPr>
          <p:nvPr/>
        </p:nvCxnSpPr>
        <p:spPr>
          <a:xfrm flipV="1">
            <a:off x="4221551" y="2918712"/>
            <a:ext cx="2284645" cy="97141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DBC57274-FCED-450B-922B-4151085C6551}"/>
              </a:ext>
            </a:extLst>
          </p:cNvPr>
          <p:cNvCxnSpPr>
            <a:cxnSpLocks/>
            <a:endCxn id="65" idx="1"/>
          </p:cNvCxnSpPr>
          <p:nvPr/>
        </p:nvCxnSpPr>
        <p:spPr>
          <a:xfrm flipV="1">
            <a:off x="4221551" y="3186229"/>
            <a:ext cx="2284645" cy="70389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C8326A8-0E7D-494F-B162-574E7ED874D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600802" y="3201322"/>
            <a:ext cx="1905394" cy="22330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18B79E62-2790-4661-A563-D310D75EA9DC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637617" y="1740163"/>
            <a:ext cx="1868579" cy="146116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86AC2D84-02AF-4622-9215-F00D3048D18C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608177" y="1965935"/>
            <a:ext cx="1898019" cy="124795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B5D6D83D-CA58-4563-828F-E55B480A7DBF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175985" y="2974281"/>
            <a:ext cx="2330211" cy="45034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19B4446E-5C86-4A4B-97EC-B819DF6FD558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175985" y="1740163"/>
            <a:ext cx="2330211" cy="122155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BE1867A1-B1AB-4372-8A9F-EC2834E78255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175985" y="1965935"/>
            <a:ext cx="2330211" cy="9948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B93963E-5FFA-4F4C-BA27-39B497635B0F}"/>
              </a:ext>
            </a:extLst>
          </p:cNvPr>
          <p:cNvCxnSpPr>
            <a:cxnSpLocks/>
            <a:endCxn id="61" idx="1"/>
          </p:cNvCxnSpPr>
          <p:nvPr/>
        </p:nvCxnSpPr>
        <p:spPr>
          <a:xfrm flipV="1">
            <a:off x="4947397" y="1740163"/>
            <a:ext cx="1558799" cy="77036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9B4DBF07-E826-465A-9CA9-16B10ECABB96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4944017" y="1965935"/>
            <a:ext cx="1562179" cy="54963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02C394AD-E835-4669-92E0-5E942CFDC8E2}"/>
              </a:ext>
            </a:extLst>
          </p:cNvPr>
          <p:cNvCxnSpPr>
            <a:cxnSpLocks/>
            <a:endCxn id="63" idx="1"/>
          </p:cNvCxnSpPr>
          <p:nvPr/>
        </p:nvCxnSpPr>
        <p:spPr>
          <a:xfrm>
            <a:off x="4960503" y="2519043"/>
            <a:ext cx="1545693" cy="1499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653CE0C4-C109-47F7-884A-D992D53B31DA}"/>
              </a:ext>
            </a:extLst>
          </p:cNvPr>
          <p:cNvCxnSpPr>
            <a:cxnSpLocks/>
            <a:endCxn id="64" idx="1"/>
          </p:cNvCxnSpPr>
          <p:nvPr/>
        </p:nvCxnSpPr>
        <p:spPr>
          <a:xfrm>
            <a:off x="4944017" y="2508787"/>
            <a:ext cx="1562179" cy="409925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C2C22CEF-AD02-48B1-9554-548281383DB3}"/>
              </a:ext>
            </a:extLst>
          </p:cNvPr>
          <p:cNvCxnSpPr>
            <a:cxnSpLocks/>
            <a:endCxn id="65" idx="1"/>
          </p:cNvCxnSpPr>
          <p:nvPr/>
        </p:nvCxnSpPr>
        <p:spPr>
          <a:xfrm>
            <a:off x="4960503" y="2504008"/>
            <a:ext cx="1545693" cy="68222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Picture 77">
            <a:extLst>
              <a:ext uri="{FF2B5EF4-FFF2-40B4-BE49-F238E27FC236}">
                <a16:creationId xmlns:a16="http://schemas.microsoft.com/office/drawing/2014/main" id="{04291489-A812-4862-BE19-E3D5EF3F7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6195" y="837009"/>
            <a:ext cx="506183" cy="506183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62E0EDB5-25F0-468B-8486-5898B667B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2285" y="822573"/>
            <a:ext cx="506183" cy="506183"/>
          </a:xfrm>
          <a:prstGeom prst="rect">
            <a:avLst/>
          </a:prstGeom>
        </p:spPr>
      </p:pic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10883C8-F4C7-4E5B-97E9-7E3B4DB549C9}"/>
              </a:ext>
            </a:extLst>
          </p:cNvPr>
          <p:cNvCxnSpPr>
            <a:cxnSpLocks/>
          </p:cNvCxnSpPr>
          <p:nvPr/>
        </p:nvCxnSpPr>
        <p:spPr>
          <a:xfrm>
            <a:off x="4259260" y="1698602"/>
            <a:ext cx="2246936" cy="172602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102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2948FB-AF41-4987-B271-D0721DE78D6A}"/>
              </a:ext>
            </a:extLst>
          </p:cNvPr>
          <p:cNvSpPr txBox="1"/>
          <p:nvPr/>
        </p:nvSpPr>
        <p:spPr>
          <a:xfrm>
            <a:off x="175260" y="100340"/>
            <a:ext cx="7635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br>
              <a:rPr lang="en-US" dirty="0"/>
            </a:br>
            <a:r>
              <a:rPr lang="en-US" dirty="0"/>
              <a:t>Example: Contractor Investigation – Southern Ontario Market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8BE49D-87D9-44B5-836F-A3C9BABEFA5D}"/>
              </a:ext>
            </a:extLst>
          </p:cNvPr>
          <p:cNvSpPr txBox="1"/>
          <p:nvPr/>
        </p:nvSpPr>
        <p:spPr>
          <a:xfrm>
            <a:off x="705605" y="1166389"/>
            <a:ext cx="7795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3F36"/>
                </a:solidFill>
              </a:rPr>
              <a:t>2016 Q2 ––––––––––––––––––––––––––––– 2021 Q2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C79CF9-533F-4109-8605-A8EF5F4E0524}"/>
              </a:ext>
            </a:extLst>
          </p:cNvPr>
          <p:cNvSpPr txBox="1"/>
          <p:nvPr/>
        </p:nvSpPr>
        <p:spPr>
          <a:xfrm>
            <a:off x="674395" y="1931637"/>
            <a:ext cx="2730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Top 5 Market Players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88AC84-EE13-4A35-A0F4-21A4148D03D2}"/>
              </a:ext>
            </a:extLst>
          </p:cNvPr>
          <p:cNvSpPr txBox="1"/>
          <p:nvPr/>
        </p:nvSpPr>
        <p:spPr>
          <a:xfrm>
            <a:off x="674395" y="2321705"/>
            <a:ext cx="2887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Maple Reinders</a:t>
            </a:r>
            <a:endParaRPr lang="en-CA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5C6F9BB-FAD6-4888-AA16-FBBD0DCA9C8C}"/>
              </a:ext>
            </a:extLst>
          </p:cNvPr>
          <p:cNvCxnSpPr>
            <a:cxnSpLocks/>
          </p:cNvCxnSpPr>
          <p:nvPr/>
        </p:nvCxnSpPr>
        <p:spPr>
          <a:xfrm>
            <a:off x="3561773" y="2330476"/>
            <a:ext cx="0" cy="2156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6BB438B-D76A-4D63-BC0B-343504ACC3A8}"/>
              </a:ext>
            </a:extLst>
          </p:cNvPr>
          <p:cNvCxnSpPr>
            <a:cxnSpLocks/>
          </p:cNvCxnSpPr>
          <p:nvPr/>
        </p:nvCxnSpPr>
        <p:spPr>
          <a:xfrm>
            <a:off x="4986185" y="2321705"/>
            <a:ext cx="0" cy="21615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6EED7A6-5FB2-4BF8-B3A9-4B0C12DD480C}"/>
              </a:ext>
            </a:extLst>
          </p:cNvPr>
          <p:cNvSpPr txBox="1"/>
          <p:nvPr/>
        </p:nvSpPr>
        <p:spPr>
          <a:xfrm>
            <a:off x="674395" y="2794364"/>
            <a:ext cx="3305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Kenaidan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 Contracting Ltd </a:t>
            </a:r>
            <a:endParaRPr lang="en-CA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E290737-A935-4EC0-BA5B-83068E00055E}"/>
              </a:ext>
            </a:extLst>
          </p:cNvPr>
          <p:cNvSpPr txBox="1"/>
          <p:nvPr/>
        </p:nvSpPr>
        <p:spPr>
          <a:xfrm>
            <a:off x="645049" y="3220905"/>
            <a:ext cx="2887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HDR Corp</a:t>
            </a:r>
            <a:endParaRPr lang="en-CA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AE86CC-6623-4151-982E-3C138540DE93}"/>
              </a:ext>
            </a:extLst>
          </p:cNvPr>
          <p:cNvSpPr txBox="1"/>
          <p:nvPr/>
        </p:nvSpPr>
        <p:spPr>
          <a:xfrm>
            <a:off x="645049" y="3655500"/>
            <a:ext cx="2887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Vani" panose="020B0502040204020203" pitchFamily="18" charset="0"/>
              </a:rPr>
              <a:t>ROMAG Contracting Ltd</a:t>
            </a:r>
            <a:endParaRPr lang="en-CA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6FC14E-6068-4597-A22D-7FE523D028F2}"/>
              </a:ext>
            </a:extLst>
          </p:cNvPr>
          <p:cNvCxnSpPr>
            <a:cxnSpLocks/>
          </p:cNvCxnSpPr>
          <p:nvPr/>
        </p:nvCxnSpPr>
        <p:spPr>
          <a:xfrm>
            <a:off x="674395" y="2321705"/>
            <a:ext cx="74884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925EB22-3C53-4C4A-A067-273A9BDE08A4}"/>
              </a:ext>
            </a:extLst>
          </p:cNvPr>
          <p:cNvCxnSpPr>
            <a:cxnSpLocks/>
          </p:cNvCxnSpPr>
          <p:nvPr/>
        </p:nvCxnSpPr>
        <p:spPr>
          <a:xfrm flipV="1">
            <a:off x="674395" y="2754555"/>
            <a:ext cx="7488488" cy="4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604B083-2EF7-4E0F-860E-8FCA332D059C}"/>
              </a:ext>
            </a:extLst>
          </p:cNvPr>
          <p:cNvCxnSpPr>
            <a:cxnSpLocks/>
          </p:cNvCxnSpPr>
          <p:nvPr/>
        </p:nvCxnSpPr>
        <p:spPr>
          <a:xfrm flipV="1">
            <a:off x="674395" y="3162509"/>
            <a:ext cx="7488488" cy="31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88EA692-7475-4B48-808F-14DE5AC20A62}"/>
              </a:ext>
            </a:extLst>
          </p:cNvPr>
          <p:cNvCxnSpPr>
            <a:cxnSpLocks/>
          </p:cNvCxnSpPr>
          <p:nvPr/>
        </p:nvCxnSpPr>
        <p:spPr>
          <a:xfrm>
            <a:off x="674395" y="3605174"/>
            <a:ext cx="7488488" cy="32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84A62A5-0F49-42C6-AE7C-A8C89A4D8EFF}"/>
              </a:ext>
            </a:extLst>
          </p:cNvPr>
          <p:cNvCxnSpPr>
            <a:cxnSpLocks/>
          </p:cNvCxnSpPr>
          <p:nvPr/>
        </p:nvCxnSpPr>
        <p:spPr>
          <a:xfrm>
            <a:off x="658854" y="4055611"/>
            <a:ext cx="7568335" cy="3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E144576-D945-4661-83E9-8D0547B76182}"/>
              </a:ext>
            </a:extLst>
          </p:cNvPr>
          <p:cNvSpPr txBox="1"/>
          <p:nvPr/>
        </p:nvSpPr>
        <p:spPr>
          <a:xfrm>
            <a:off x="3913928" y="1933935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Wins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B115798-7B04-47F3-937B-ABB911B9019D}"/>
              </a:ext>
            </a:extLst>
          </p:cNvPr>
          <p:cNvSpPr txBox="1"/>
          <p:nvPr/>
        </p:nvSpPr>
        <p:spPr>
          <a:xfrm>
            <a:off x="4027902" y="2363984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43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9F23705-01D5-4FBA-AAAA-0F2B690AEF03}"/>
              </a:ext>
            </a:extLst>
          </p:cNvPr>
          <p:cNvSpPr txBox="1"/>
          <p:nvPr/>
        </p:nvSpPr>
        <p:spPr>
          <a:xfrm>
            <a:off x="4034340" y="2804540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29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8775783-3F98-4B73-8EF9-B01F5E9E9E66}"/>
              </a:ext>
            </a:extLst>
          </p:cNvPr>
          <p:cNvSpPr txBox="1"/>
          <p:nvPr/>
        </p:nvSpPr>
        <p:spPr>
          <a:xfrm>
            <a:off x="4034625" y="3251683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24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64A1C70-F5C3-4648-928F-2215C6D8CFD4}"/>
              </a:ext>
            </a:extLst>
          </p:cNvPr>
          <p:cNvSpPr txBox="1"/>
          <p:nvPr/>
        </p:nvSpPr>
        <p:spPr>
          <a:xfrm>
            <a:off x="4034625" y="3658928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13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3314AFD-50F8-473D-B20A-895211CC7CF4}"/>
              </a:ext>
            </a:extLst>
          </p:cNvPr>
          <p:cNvSpPr txBox="1"/>
          <p:nvPr/>
        </p:nvSpPr>
        <p:spPr>
          <a:xfrm>
            <a:off x="5190045" y="1933935"/>
            <a:ext cx="1229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Total Bid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772ED49-2375-4520-A499-BCF4CE679931}"/>
              </a:ext>
            </a:extLst>
          </p:cNvPr>
          <p:cNvCxnSpPr>
            <a:cxnSpLocks/>
          </p:cNvCxnSpPr>
          <p:nvPr/>
        </p:nvCxnSpPr>
        <p:spPr>
          <a:xfrm>
            <a:off x="6504002" y="2321705"/>
            <a:ext cx="0" cy="21615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20D4AD88-5B14-452C-B903-D5167D46748E}"/>
              </a:ext>
            </a:extLst>
          </p:cNvPr>
          <p:cNvSpPr txBox="1"/>
          <p:nvPr/>
        </p:nvSpPr>
        <p:spPr>
          <a:xfrm>
            <a:off x="5498955" y="2363984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70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B21C4B8-FC4B-47C5-8CF9-83B364440DB4}"/>
              </a:ext>
            </a:extLst>
          </p:cNvPr>
          <p:cNvSpPr txBox="1"/>
          <p:nvPr/>
        </p:nvSpPr>
        <p:spPr>
          <a:xfrm>
            <a:off x="5498954" y="2807458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64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0A0E8F0-E46A-490B-A8C6-99F07D8894EE}"/>
              </a:ext>
            </a:extLst>
          </p:cNvPr>
          <p:cNvSpPr txBox="1"/>
          <p:nvPr/>
        </p:nvSpPr>
        <p:spPr>
          <a:xfrm>
            <a:off x="5505831" y="3239868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55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7C8D16C-6846-4603-9520-AEBA3C35DE5F}"/>
              </a:ext>
            </a:extLst>
          </p:cNvPr>
          <p:cNvSpPr txBox="1"/>
          <p:nvPr/>
        </p:nvSpPr>
        <p:spPr>
          <a:xfrm>
            <a:off x="5499420" y="3682849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31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C70DBE5-6A74-4625-8D98-7E40FE53A9C3}"/>
              </a:ext>
            </a:extLst>
          </p:cNvPr>
          <p:cNvSpPr txBox="1"/>
          <p:nvPr/>
        </p:nvSpPr>
        <p:spPr>
          <a:xfrm>
            <a:off x="6605029" y="1944667"/>
            <a:ext cx="155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Winning %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627B076-EFC9-4AD2-A757-82091DFBB4CF}"/>
              </a:ext>
            </a:extLst>
          </p:cNvPr>
          <p:cNvSpPr txBox="1"/>
          <p:nvPr/>
        </p:nvSpPr>
        <p:spPr>
          <a:xfrm>
            <a:off x="6935383" y="2349292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62%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0A0CBCC-6AF5-447D-93A5-D0A21985D278}"/>
              </a:ext>
            </a:extLst>
          </p:cNvPr>
          <p:cNvSpPr txBox="1"/>
          <p:nvPr/>
        </p:nvSpPr>
        <p:spPr>
          <a:xfrm>
            <a:off x="6951212" y="2800700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45%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DCD1B99-F11B-4ABA-8F32-BBDB91ABA708}"/>
              </a:ext>
            </a:extLst>
          </p:cNvPr>
          <p:cNvSpPr txBox="1"/>
          <p:nvPr/>
        </p:nvSpPr>
        <p:spPr>
          <a:xfrm>
            <a:off x="6951211" y="3229764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44%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963FA2B-E5E4-468E-B173-99BA84DCD778}"/>
              </a:ext>
            </a:extLst>
          </p:cNvPr>
          <p:cNvSpPr txBox="1"/>
          <p:nvPr/>
        </p:nvSpPr>
        <p:spPr>
          <a:xfrm>
            <a:off x="6974399" y="3672312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42%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32F2743-31EC-4D1E-A4EA-C6F3100FD2B9}"/>
              </a:ext>
            </a:extLst>
          </p:cNvPr>
          <p:cNvCxnSpPr>
            <a:cxnSpLocks/>
          </p:cNvCxnSpPr>
          <p:nvPr/>
        </p:nvCxnSpPr>
        <p:spPr>
          <a:xfrm>
            <a:off x="658853" y="4483211"/>
            <a:ext cx="7568335" cy="3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302DF79-566A-409B-8F34-097421042AD3}"/>
              </a:ext>
            </a:extLst>
          </p:cNvPr>
          <p:cNvSpPr txBox="1"/>
          <p:nvPr/>
        </p:nvSpPr>
        <p:spPr>
          <a:xfrm>
            <a:off x="667670" y="4083402"/>
            <a:ext cx="3195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Vani" panose="020B0502040204020203" pitchFamily="18" charset="0"/>
              </a:rPr>
              <a:t>Kingdom Construction Ltd</a:t>
            </a:r>
            <a:endParaRPr lang="en-CA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03CCBBD-9736-467D-96D3-3F9879EFF1D9}"/>
              </a:ext>
            </a:extLst>
          </p:cNvPr>
          <p:cNvSpPr txBox="1"/>
          <p:nvPr/>
        </p:nvSpPr>
        <p:spPr>
          <a:xfrm>
            <a:off x="4050523" y="4086830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21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2E4D3B9-4C52-422B-804E-4EE641057E1C}"/>
              </a:ext>
            </a:extLst>
          </p:cNvPr>
          <p:cNvSpPr txBox="1"/>
          <p:nvPr/>
        </p:nvSpPr>
        <p:spPr>
          <a:xfrm>
            <a:off x="5528766" y="4104027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71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5A20519-1147-4FD7-927D-FB5E268F21E1}"/>
              </a:ext>
            </a:extLst>
          </p:cNvPr>
          <p:cNvSpPr txBox="1"/>
          <p:nvPr/>
        </p:nvSpPr>
        <p:spPr>
          <a:xfrm>
            <a:off x="7003745" y="4093490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38%</a:t>
            </a:r>
          </a:p>
        </p:txBody>
      </p:sp>
    </p:spTree>
    <p:extLst>
      <p:ext uri="{BB962C8B-B14F-4D97-AF65-F5344CB8AC3E}">
        <p14:creationId xmlns:p14="http://schemas.microsoft.com/office/powerpoint/2010/main" val="2996535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2948FB-AF41-4987-B271-D0721DE78D6A}"/>
              </a:ext>
            </a:extLst>
          </p:cNvPr>
          <p:cNvSpPr txBox="1"/>
          <p:nvPr/>
        </p:nvSpPr>
        <p:spPr>
          <a:xfrm>
            <a:off x="175260" y="100340"/>
            <a:ext cx="7635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br>
              <a:rPr lang="en-US" dirty="0"/>
            </a:br>
            <a:r>
              <a:rPr lang="en-US" dirty="0"/>
              <a:t>Example: Contractor Investigation – Southern Ontario Market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C79CF9-533F-4109-8605-A8EF5F4E0524}"/>
              </a:ext>
            </a:extLst>
          </p:cNvPr>
          <p:cNvSpPr txBox="1"/>
          <p:nvPr/>
        </p:nvSpPr>
        <p:spPr>
          <a:xfrm>
            <a:off x="600965" y="1637506"/>
            <a:ext cx="2730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/>
              <a:t>Top 5 Market </a:t>
            </a:r>
          </a:p>
          <a:p>
            <a:r>
              <a:rPr lang="en-US" sz="1800" dirty="0"/>
              <a:t>Players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88AC84-EE13-4A35-A0F4-21A4148D03D2}"/>
              </a:ext>
            </a:extLst>
          </p:cNvPr>
          <p:cNvSpPr txBox="1"/>
          <p:nvPr/>
        </p:nvSpPr>
        <p:spPr>
          <a:xfrm>
            <a:off x="560092" y="2328429"/>
            <a:ext cx="2887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Maple Reinders</a:t>
            </a:r>
            <a:endParaRPr lang="en-CA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5C6F9BB-FAD6-4888-AA16-FBBD0DCA9C8C}"/>
              </a:ext>
            </a:extLst>
          </p:cNvPr>
          <p:cNvCxnSpPr>
            <a:cxnSpLocks/>
          </p:cNvCxnSpPr>
          <p:nvPr/>
        </p:nvCxnSpPr>
        <p:spPr>
          <a:xfrm>
            <a:off x="3669356" y="2330476"/>
            <a:ext cx="0" cy="2156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6BB438B-D76A-4D63-BC0B-343504ACC3A8}"/>
              </a:ext>
            </a:extLst>
          </p:cNvPr>
          <p:cNvCxnSpPr>
            <a:cxnSpLocks/>
          </p:cNvCxnSpPr>
          <p:nvPr/>
        </p:nvCxnSpPr>
        <p:spPr>
          <a:xfrm>
            <a:off x="4925671" y="2328429"/>
            <a:ext cx="0" cy="21615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6EED7A6-5FB2-4BF8-B3A9-4B0C12DD480C}"/>
              </a:ext>
            </a:extLst>
          </p:cNvPr>
          <p:cNvSpPr txBox="1"/>
          <p:nvPr/>
        </p:nvSpPr>
        <p:spPr>
          <a:xfrm>
            <a:off x="560092" y="2801088"/>
            <a:ext cx="3305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ROMAG Contracting Ltd</a:t>
            </a:r>
            <a:endParaRPr lang="en-CA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E290737-A935-4EC0-BA5B-83068E00055E}"/>
              </a:ext>
            </a:extLst>
          </p:cNvPr>
          <p:cNvSpPr txBox="1"/>
          <p:nvPr/>
        </p:nvSpPr>
        <p:spPr>
          <a:xfrm>
            <a:off x="530745" y="3227629"/>
            <a:ext cx="31759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Kenaidan</a:t>
            </a:r>
            <a:r>
              <a:rPr lang="en-CA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rPr>
              <a:t> Contracting Ltd 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AE86CC-6623-4151-982E-3C138540DE93}"/>
              </a:ext>
            </a:extLst>
          </p:cNvPr>
          <p:cNvSpPr txBox="1"/>
          <p:nvPr/>
        </p:nvSpPr>
        <p:spPr>
          <a:xfrm>
            <a:off x="530746" y="3662224"/>
            <a:ext cx="2887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Vani" panose="020B0502040204020203" pitchFamily="18" charset="0"/>
              </a:rPr>
              <a:t>H.I.R.A Ltd.​</a:t>
            </a:r>
            <a:endParaRPr lang="en-CA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6FC14E-6068-4597-A22D-7FE523D028F2}"/>
              </a:ext>
            </a:extLst>
          </p:cNvPr>
          <p:cNvCxnSpPr>
            <a:cxnSpLocks/>
          </p:cNvCxnSpPr>
          <p:nvPr/>
        </p:nvCxnSpPr>
        <p:spPr>
          <a:xfrm>
            <a:off x="674395" y="2328429"/>
            <a:ext cx="74884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925EB22-3C53-4C4A-A067-273A9BDE08A4}"/>
              </a:ext>
            </a:extLst>
          </p:cNvPr>
          <p:cNvCxnSpPr>
            <a:cxnSpLocks/>
          </p:cNvCxnSpPr>
          <p:nvPr/>
        </p:nvCxnSpPr>
        <p:spPr>
          <a:xfrm flipV="1">
            <a:off x="674395" y="2761279"/>
            <a:ext cx="7488488" cy="4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604B083-2EF7-4E0F-860E-8FCA332D059C}"/>
              </a:ext>
            </a:extLst>
          </p:cNvPr>
          <p:cNvCxnSpPr>
            <a:cxnSpLocks/>
          </p:cNvCxnSpPr>
          <p:nvPr/>
        </p:nvCxnSpPr>
        <p:spPr>
          <a:xfrm flipV="1">
            <a:off x="674395" y="3169233"/>
            <a:ext cx="7488488" cy="31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88EA692-7475-4B48-808F-14DE5AC20A62}"/>
              </a:ext>
            </a:extLst>
          </p:cNvPr>
          <p:cNvCxnSpPr>
            <a:cxnSpLocks/>
          </p:cNvCxnSpPr>
          <p:nvPr/>
        </p:nvCxnSpPr>
        <p:spPr>
          <a:xfrm>
            <a:off x="674395" y="3611898"/>
            <a:ext cx="7488488" cy="32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84A62A5-0F49-42C6-AE7C-A8C89A4D8EFF}"/>
              </a:ext>
            </a:extLst>
          </p:cNvPr>
          <p:cNvCxnSpPr>
            <a:cxnSpLocks/>
          </p:cNvCxnSpPr>
          <p:nvPr/>
        </p:nvCxnSpPr>
        <p:spPr>
          <a:xfrm>
            <a:off x="658854" y="4062335"/>
            <a:ext cx="7568335" cy="3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B115798-7B04-47F3-937B-ABB911B9019D}"/>
              </a:ext>
            </a:extLst>
          </p:cNvPr>
          <p:cNvSpPr txBox="1"/>
          <p:nvPr/>
        </p:nvSpPr>
        <p:spPr>
          <a:xfrm>
            <a:off x="4068246" y="2370708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31%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9F23705-01D5-4FBA-AAAA-0F2B690AEF03}"/>
              </a:ext>
            </a:extLst>
          </p:cNvPr>
          <p:cNvSpPr txBox="1"/>
          <p:nvPr/>
        </p:nvSpPr>
        <p:spPr>
          <a:xfrm>
            <a:off x="4074684" y="2811264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35%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8775783-3F98-4B73-8EF9-B01F5E9E9E66}"/>
              </a:ext>
            </a:extLst>
          </p:cNvPr>
          <p:cNvSpPr txBox="1"/>
          <p:nvPr/>
        </p:nvSpPr>
        <p:spPr>
          <a:xfrm>
            <a:off x="4115311" y="3258407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8%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64A1C70-F5C3-4648-928F-2215C6D8CFD4}"/>
              </a:ext>
            </a:extLst>
          </p:cNvPr>
          <p:cNvSpPr txBox="1"/>
          <p:nvPr/>
        </p:nvSpPr>
        <p:spPr>
          <a:xfrm>
            <a:off x="4074969" y="3665652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14%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3314AFD-50F8-473D-B20A-895211CC7CF4}"/>
              </a:ext>
            </a:extLst>
          </p:cNvPr>
          <p:cNvSpPr txBox="1"/>
          <p:nvPr/>
        </p:nvSpPr>
        <p:spPr>
          <a:xfrm>
            <a:off x="3778425" y="1631638"/>
            <a:ext cx="1229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Winning Rate($%)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C70DBE5-6A74-4625-8D98-7E40FE53A9C3}"/>
              </a:ext>
            </a:extLst>
          </p:cNvPr>
          <p:cNvSpPr txBox="1"/>
          <p:nvPr/>
        </p:nvSpPr>
        <p:spPr>
          <a:xfrm>
            <a:off x="5841968" y="1910802"/>
            <a:ext cx="155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Wins / </a:t>
            </a:r>
            <a:r>
              <a:rPr lang="en-US" sz="1800" dirty="0"/>
              <a:t>Bids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627B076-EFC9-4AD2-A757-82091DFBB4CF}"/>
              </a:ext>
            </a:extLst>
          </p:cNvPr>
          <p:cNvSpPr txBox="1"/>
          <p:nvPr/>
        </p:nvSpPr>
        <p:spPr>
          <a:xfrm>
            <a:off x="5413533" y="2377980"/>
            <a:ext cx="2774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$111.5M / </a:t>
            </a:r>
            <a:r>
              <a:rPr lang="en-US" sz="1800" dirty="0"/>
              <a:t>$364.0M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0A0CBCC-6AF5-447D-93A5-D0A21985D278}"/>
              </a:ext>
            </a:extLst>
          </p:cNvPr>
          <p:cNvSpPr txBox="1"/>
          <p:nvPr/>
        </p:nvSpPr>
        <p:spPr>
          <a:xfrm>
            <a:off x="5533468" y="2807424"/>
            <a:ext cx="2314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$90.6M / </a:t>
            </a:r>
            <a:r>
              <a:rPr lang="en-US" sz="1800" dirty="0"/>
              <a:t>$261.7M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32F2743-31EC-4D1E-A4EA-C6F3100FD2B9}"/>
              </a:ext>
            </a:extLst>
          </p:cNvPr>
          <p:cNvCxnSpPr>
            <a:cxnSpLocks/>
          </p:cNvCxnSpPr>
          <p:nvPr/>
        </p:nvCxnSpPr>
        <p:spPr>
          <a:xfrm>
            <a:off x="658853" y="4489935"/>
            <a:ext cx="7568335" cy="3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302DF79-566A-409B-8F34-097421042AD3}"/>
              </a:ext>
            </a:extLst>
          </p:cNvPr>
          <p:cNvSpPr txBox="1"/>
          <p:nvPr/>
        </p:nvSpPr>
        <p:spPr>
          <a:xfrm>
            <a:off x="553367" y="4090126"/>
            <a:ext cx="3195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Vani" panose="020B0502040204020203" pitchFamily="18" charset="0"/>
              </a:rPr>
              <a:t>Kingdom Construction Ltd</a:t>
            </a:r>
            <a:endParaRPr lang="en-CA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Vani" panose="020B0502040204020203" pitchFamily="18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03CCBBD-9736-467D-96D3-3F9879EFF1D9}"/>
              </a:ext>
            </a:extLst>
          </p:cNvPr>
          <p:cNvSpPr txBox="1"/>
          <p:nvPr/>
        </p:nvSpPr>
        <p:spPr>
          <a:xfrm>
            <a:off x="4090867" y="4093554"/>
            <a:ext cx="89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16%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D331F22-0634-4E2C-A431-6C819D6B2738}"/>
              </a:ext>
            </a:extLst>
          </p:cNvPr>
          <p:cNvSpPr txBox="1"/>
          <p:nvPr/>
        </p:nvSpPr>
        <p:spPr>
          <a:xfrm>
            <a:off x="5533468" y="3253014"/>
            <a:ext cx="2314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$32.1M / </a:t>
            </a:r>
            <a:r>
              <a:rPr lang="en-US" sz="1800" dirty="0"/>
              <a:t>$399.0M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232F36C-3A9A-4D2D-967F-FF9265C31E9B}"/>
              </a:ext>
            </a:extLst>
          </p:cNvPr>
          <p:cNvSpPr txBox="1"/>
          <p:nvPr/>
        </p:nvSpPr>
        <p:spPr>
          <a:xfrm>
            <a:off x="5533468" y="3693002"/>
            <a:ext cx="2314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$15.9M / </a:t>
            </a:r>
            <a:r>
              <a:rPr lang="en-US" sz="1800" dirty="0"/>
              <a:t>$109.6M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21CC272-EB8B-43AA-8D85-0C842EBCF4FF}"/>
              </a:ext>
            </a:extLst>
          </p:cNvPr>
          <p:cNvSpPr txBox="1"/>
          <p:nvPr/>
        </p:nvSpPr>
        <p:spPr>
          <a:xfrm>
            <a:off x="5533468" y="4127598"/>
            <a:ext cx="2314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r>
              <a:rPr lang="en-US" sz="1800" dirty="0">
                <a:solidFill>
                  <a:srgbClr val="00B050"/>
                </a:solidFill>
              </a:rPr>
              <a:t>$13.1M / </a:t>
            </a:r>
            <a:r>
              <a:rPr lang="en-US" sz="1800" dirty="0"/>
              <a:t>$80.6M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AD1175F-64CC-46FA-AE00-7C3281D1FFA7}"/>
              </a:ext>
            </a:extLst>
          </p:cNvPr>
          <p:cNvSpPr txBox="1"/>
          <p:nvPr/>
        </p:nvSpPr>
        <p:spPr>
          <a:xfrm>
            <a:off x="705605" y="1166389"/>
            <a:ext cx="7795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3F36"/>
                </a:solidFill>
              </a:rPr>
              <a:t>2016 Q2 ––––––––––––––––––––––––––––– 2021 Q2</a:t>
            </a:r>
          </a:p>
        </p:txBody>
      </p:sp>
    </p:spTree>
    <p:extLst>
      <p:ext uri="{BB962C8B-B14F-4D97-AF65-F5344CB8AC3E}">
        <p14:creationId xmlns:p14="http://schemas.microsoft.com/office/powerpoint/2010/main" val="2062858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2948FB-AF41-4987-B271-D0721DE78D6A}"/>
              </a:ext>
            </a:extLst>
          </p:cNvPr>
          <p:cNvSpPr txBox="1"/>
          <p:nvPr/>
        </p:nvSpPr>
        <p:spPr>
          <a:xfrm>
            <a:off x="175260" y="100340"/>
            <a:ext cx="7635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br>
              <a:rPr lang="en-US" dirty="0"/>
            </a:br>
            <a:r>
              <a:rPr lang="en-US" dirty="0"/>
              <a:t>Example: Contractor Investigation – Kingdom Construction Ltd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B0E69491-6EB7-4EF0-8123-BD6C3F506EBB}"/>
              </a:ext>
            </a:extLst>
          </p:cNvPr>
          <p:cNvCxnSpPr>
            <a:cxnSpLocks/>
          </p:cNvCxnSpPr>
          <p:nvPr/>
        </p:nvCxnSpPr>
        <p:spPr>
          <a:xfrm>
            <a:off x="1121638" y="4590388"/>
            <a:ext cx="6159194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8EBDC97F-9E5F-4734-9503-CD48AEF9B941}"/>
              </a:ext>
            </a:extLst>
          </p:cNvPr>
          <p:cNvSpPr/>
          <p:nvPr/>
        </p:nvSpPr>
        <p:spPr>
          <a:xfrm>
            <a:off x="1895083" y="2813252"/>
            <a:ext cx="407406" cy="17499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9D29828-0A1C-4B49-A547-EFA37A9ECED5}"/>
              </a:ext>
            </a:extLst>
          </p:cNvPr>
          <p:cNvSpPr/>
          <p:nvPr/>
        </p:nvSpPr>
        <p:spPr>
          <a:xfrm>
            <a:off x="3056566" y="3085105"/>
            <a:ext cx="407406" cy="14781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DB3A59B-81B8-4A6B-BC26-7A49F6A67DCA}"/>
              </a:ext>
            </a:extLst>
          </p:cNvPr>
          <p:cNvSpPr/>
          <p:nvPr/>
        </p:nvSpPr>
        <p:spPr>
          <a:xfrm>
            <a:off x="4207369" y="3369692"/>
            <a:ext cx="407406" cy="1200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CD0574C0-AABB-4A09-B37B-B8083ECCE910}"/>
              </a:ext>
            </a:extLst>
          </p:cNvPr>
          <p:cNvSpPr txBox="1"/>
          <p:nvPr/>
        </p:nvSpPr>
        <p:spPr>
          <a:xfrm>
            <a:off x="1621724" y="4599489"/>
            <a:ext cx="995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York Region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AA42B14-77B5-4ADF-870C-2B12E8F1F33E}"/>
              </a:ext>
            </a:extLst>
          </p:cNvPr>
          <p:cNvSpPr txBox="1"/>
          <p:nvPr/>
        </p:nvSpPr>
        <p:spPr>
          <a:xfrm>
            <a:off x="2850782" y="4590435"/>
            <a:ext cx="821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Halton Region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B6FA1C8-538B-493A-A7B4-6BB53A7B8313}"/>
              </a:ext>
            </a:extLst>
          </p:cNvPr>
          <p:cNvSpPr/>
          <p:nvPr/>
        </p:nvSpPr>
        <p:spPr>
          <a:xfrm>
            <a:off x="5388534" y="3998929"/>
            <a:ext cx="407406" cy="5914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0FDFBA96-9329-49F5-B213-2A406DC18462}"/>
              </a:ext>
            </a:extLst>
          </p:cNvPr>
          <p:cNvSpPr/>
          <p:nvPr/>
        </p:nvSpPr>
        <p:spPr>
          <a:xfrm>
            <a:off x="6511852" y="2954375"/>
            <a:ext cx="407406" cy="1608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D0CEF84-CA03-48BC-83DD-BD8C90AF5D1A}"/>
              </a:ext>
            </a:extLst>
          </p:cNvPr>
          <p:cNvSpPr txBox="1"/>
          <p:nvPr/>
        </p:nvSpPr>
        <p:spPr>
          <a:xfrm>
            <a:off x="6367925" y="4678516"/>
            <a:ext cx="6952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Others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8870065-748E-4CC5-A5B4-DDF49B7829C2}"/>
              </a:ext>
            </a:extLst>
          </p:cNvPr>
          <p:cNvSpPr txBox="1"/>
          <p:nvPr/>
        </p:nvSpPr>
        <p:spPr>
          <a:xfrm>
            <a:off x="3064329" y="2813252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10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B5D28DFB-CD9C-4CC5-AC26-797ED1A06BAF}"/>
              </a:ext>
            </a:extLst>
          </p:cNvPr>
          <p:cNvSpPr txBox="1"/>
          <p:nvPr/>
        </p:nvSpPr>
        <p:spPr>
          <a:xfrm>
            <a:off x="4273438" y="3113210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8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A0063DC-CB76-472F-9D5F-69ECA3CDCFB3}"/>
              </a:ext>
            </a:extLst>
          </p:cNvPr>
          <p:cNvSpPr txBox="1"/>
          <p:nvPr/>
        </p:nvSpPr>
        <p:spPr>
          <a:xfrm>
            <a:off x="5446119" y="3720326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4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CA295A9B-2CC5-4E28-8468-C53AD6BED896}"/>
              </a:ext>
            </a:extLst>
          </p:cNvPr>
          <p:cNvSpPr txBox="1"/>
          <p:nvPr/>
        </p:nvSpPr>
        <p:spPr>
          <a:xfrm>
            <a:off x="6545862" y="2682523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12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08289583-A9D4-4602-A7AE-81900971A41E}"/>
              </a:ext>
            </a:extLst>
          </p:cNvPr>
          <p:cNvSpPr/>
          <p:nvPr/>
        </p:nvSpPr>
        <p:spPr>
          <a:xfrm>
            <a:off x="1892786" y="4225262"/>
            <a:ext cx="407406" cy="337966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CA7DBA59-D4F6-460C-B2F1-C54DD12C79AF}"/>
              </a:ext>
            </a:extLst>
          </p:cNvPr>
          <p:cNvSpPr txBox="1"/>
          <p:nvPr/>
        </p:nvSpPr>
        <p:spPr>
          <a:xfrm>
            <a:off x="1961152" y="3989867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3</a:t>
            </a:r>
            <a:endParaRPr lang="en-US" sz="1200" dirty="0">
              <a:solidFill>
                <a:srgbClr val="00B050"/>
              </a:solidFill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03B53C9F-C71C-4E06-AF2A-584BD68B06E3}"/>
              </a:ext>
            </a:extLst>
          </p:cNvPr>
          <p:cNvSpPr/>
          <p:nvPr/>
        </p:nvSpPr>
        <p:spPr>
          <a:xfrm>
            <a:off x="3061949" y="4266866"/>
            <a:ext cx="407406" cy="29592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7F913F3-366F-468F-8DC1-DFEF618F0C49}"/>
              </a:ext>
            </a:extLst>
          </p:cNvPr>
          <p:cNvSpPr txBox="1"/>
          <p:nvPr/>
        </p:nvSpPr>
        <p:spPr>
          <a:xfrm>
            <a:off x="3138960" y="3998929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863C818E-FDFC-4C0C-A8A6-5C84B0257D82}"/>
              </a:ext>
            </a:extLst>
          </p:cNvPr>
          <p:cNvSpPr txBox="1"/>
          <p:nvPr/>
        </p:nvSpPr>
        <p:spPr>
          <a:xfrm>
            <a:off x="6567088" y="4298204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5E10774-8425-40A4-9E5E-650E38CDA159}"/>
              </a:ext>
            </a:extLst>
          </p:cNvPr>
          <p:cNvSpPr txBox="1"/>
          <p:nvPr/>
        </p:nvSpPr>
        <p:spPr>
          <a:xfrm>
            <a:off x="705605" y="1166389"/>
            <a:ext cx="7795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3F36"/>
                </a:solidFill>
              </a:rPr>
              <a:t>2016 Q2 ––––––––––––––––––––––––––––– 2021 Q2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1A8627D-373E-416C-A54E-C4EFF57BD532}"/>
              </a:ext>
            </a:extLst>
          </p:cNvPr>
          <p:cNvSpPr txBox="1"/>
          <p:nvPr/>
        </p:nvSpPr>
        <p:spPr>
          <a:xfrm>
            <a:off x="1892786" y="2535532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13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CE114FDE-E27C-4603-8BE2-8A3CCC1A1642}"/>
              </a:ext>
            </a:extLst>
          </p:cNvPr>
          <p:cNvSpPr txBox="1"/>
          <p:nvPr/>
        </p:nvSpPr>
        <p:spPr>
          <a:xfrm>
            <a:off x="3803721" y="4606586"/>
            <a:ext cx="12826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Waterloo Region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4F3F29EC-032A-4491-9149-8AE516BECD80}"/>
              </a:ext>
            </a:extLst>
          </p:cNvPr>
          <p:cNvSpPr txBox="1"/>
          <p:nvPr/>
        </p:nvSpPr>
        <p:spPr>
          <a:xfrm>
            <a:off x="5008955" y="4606586"/>
            <a:ext cx="1159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City of Guelph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3D70A35-A298-4AC6-9CCE-F44017F65B0B}"/>
              </a:ext>
            </a:extLst>
          </p:cNvPr>
          <p:cNvSpPr txBox="1"/>
          <p:nvPr/>
        </p:nvSpPr>
        <p:spPr>
          <a:xfrm>
            <a:off x="4277317" y="4288155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CD1F58F5-D39C-4A0A-8310-DF0932AF86B0}"/>
              </a:ext>
            </a:extLst>
          </p:cNvPr>
          <p:cNvSpPr txBox="1"/>
          <p:nvPr/>
        </p:nvSpPr>
        <p:spPr>
          <a:xfrm>
            <a:off x="5459826" y="4288154"/>
            <a:ext cx="407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D74B0934-B5DD-40D3-8F10-F1FB34930A92}"/>
              </a:ext>
            </a:extLst>
          </p:cNvPr>
          <p:cNvSpPr txBox="1"/>
          <p:nvPr/>
        </p:nvSpPr>
        <p:spPr>
          <a:xfrm>
            <a:off x="3488354" y="1454778"/>
            <a:ext cx="32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Bids: 47 Projects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EB79852-E7DD-4AD3-B411-47238C150744}"/>
              </a:ext>
            </a:extLst>
          </p:cNvPr>
          <p:cNvSpPr txBox="1"/>
          <p:nvPr/>
        </p:nvSpPr>
        <p:spPr>
          <a:xfrm>
            <a:off x="3453497" y="1671858"/>
            <a:ext cx="27764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</a:rPr>
              <a:t>Wins: 6 Projects / $13.1M</a:t>
            </a:r>
            <a:endParaRPr lang="en-US" sz="1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877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indoor, electronics, different&#10;&#10;Description automatically generated">
            <a:extLst>
              <a:ext uri="{FF2B5EF4-FFF2-40B4-BE49-F238E27FC236}">
                <a16:creationId xmlns:a16="http://schemas.microsoft.com/office/drawing/2014/main" id="{BC3BCD5C-74A7-4D45-A484-D925B6B4B9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2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A111C2BE-A64B-412C-B717-6DB13A1AC3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992" b="6527"/>
          <a:stretch/>
        </p:blipFill>
        <p:spPr>
          <a:xfrm>
            <a:off x="688062" y="0"/>
            <a:ext cx="773182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625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7B28EA59-D15C-44D5-A5BE-29FA8FCE96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164" t="8258" r="6780" b="8815"/>
          <a:stretch/>
        </p:blipFill>
        <p:spPr>
          <a:xfrm>
            <a:off x="225603" y="105712"/>
            <a:ext cx="3174342" cy="4932076"/>
          </a:xfrm>
          <a:prstGeom prst="rect">
            <a:avLst/>
          </a:prstGeom>
        </p:spPr>
      </p:pic>
      <p:pic>
        <p:nvPicPr>
          <p:cNvPr id="5" name="Picture 4" descr="A picture containing text, electronics, display&#10;&#10;Description automatically generated">
            <a:extLst>
              <a:ext uri="{FF2B5EF4-FFF2-40B4-BE49-F238E27FC236}">
                <a16:creationId xmlns:a16="http://schemas.microsoft.com/office/drawing/2014/main" id="{C3FD584C-B8D6-49C9-9424-49F79BA379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529" t="15639" r="22017" b="19720"/>
          <a:stretch/>
        </p:blipFill>
        <p:spPr>
          <a:xfrm>
            <a:off x="3696094" y="728371"/>
            <a:ext cx="4901470" cy="368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331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077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2948FB-AF41-4987-B271-D0721DE78D6A}"/>
              </a:ext>
            </a:extLst>
          </p:cNvPr>
          <p:cNvSpPr txBox="1"/>
          <p:nvPr/>
        </p:nvSpPr>
        <p:spPr>
          <a:xfrm>
            <a:off x="175260" y="100340"/>
            <a:ext cx="7635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Vani" panose="020B0502040204020203" pitchFamily="18" charset="0"/>
              </a:defRPr>
            </a:lvl1pPr>
          </a:lstStyle>
          <a:p>
            <a:br>
              <a:rPr lang="en-US" dirty="0"/>
            </a:br>
            <a:r>
              <a:rPr lang="en-US" dirty="0"/>
              <a:t>Example: Niagara Region Engineering Consulting Market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8BE49D-87D9-44B5-836F-A3C9BABEFA5D}"/>
              </a:ext>
            </a:extLst>
          </p:cNvPr>
          <p:cNvSpPr txBox="1"/>
          <p:nvPr/>
        </p:nvSpPr>
        <p:spPr>
          <a:xfrm>
            <a:off x="705605" y="1166389"/>
            <a:ext cx="7795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3F36"/>
                </a:solidFill>
              </a:rPr>
              <a:t>2018 Q3 ––––––––––––––––––––––––––––– 2021 Q2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90F19B-FCB3-4ABF-87FA-CB00FFAAB819}"/>
              </a:ext>
            </a:extLst>
          </p:cNvPr>
          <p:cNvSpPr txBox="1"/>
          <p:nvPr/>
        </p:nvSpPr>
        <p:spPr>
          <a:xfrm>
            <a:off x="2692112" y="1467590"/>
            <a:ext cx="375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234</a:t>
            </a:r>
            <a:r>
              <a:rPr lang="en-US" sz="1600" dirty="0">
                <a:solidFill>
                  <a:schemeClr val="bg1"/>
                </a:solidFill>
              </a:rPr>
              <a:t> Engineering Consulting Projects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7AD2543-8915-45F9-9845-FAEC652B8E2C}"/>
              </a:ext>
            </a:extLst>
          </p:cNvPr>
          <p:cNvGrpSpPr/>
          <p:nvPr/>
        </p:nvGrpSpPr>
        <p:grpSpPr>
          <a:xfrm>
            <a:off x="1651306" y="2082741"/>
            <a:ext cx="5663894" cy="2934622"/>
            <a:chOff x="1651306" y="2082741"/>
            <a:chExt cx="5663894" cy="2934622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5576BFD-605F-414F-95C4-D708A45C00F1}"/>
                </a:ext>
              </a:extLst>
            </p:cNvPr>
            <p:cNvCxnSpPr>
              <a:cxnSpLocks/>
            </p:cNvCxnSpPr>
            <p:nvPr/>
          </p:nvCxnSpPr>
          <p:spPr>
            <a:xfrm>
              <a:off x="1651306" y="4582217"/>
              <a:ext cx="5663894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C323D70-EEA1-44C3-99A7-95B86D0D5018}"/>
                </a:ext>
              </a:extLst>
            </p:cNvPr>
            <p:cNvSpPr/>
            <p:nvPr/>
          </p:nvSpPr>
          <p:spPr>
            <a:xfrm>
              <a:off x="2458581" y="3851968"/>
              <a:ext cx="407406" cy="703090"/>
            </a:xfrm>
            <a:prstGeom prst="rect">
              <a:avLst/>
            </a:prstGeom>
            <a:solidFill>
              <a:srgbClr val="FF3F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D6C6136-0B39-4F7E-9DE8-DB44F535CC83}"/>
                </a:ext>
              </a:extLst>
            </p:cNvPr>
            <p:cNvSpPr/>
            <p:nvPr/>
          </p:nvSpPr>
          <p:spPr>
            <a:xfrm>
              <a:off x="3597809" y="2312879"/>
              <a:ext cx="407406" cy="2242179"/>
            </a:xfrm>
            <a:prstGeom prst="rect">
              <a:avLst/>
            </a:prstGeom>
            <a:solidFill>
              <a:srgbClr val="FF3F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1A279A7-D005-4EDA-B91E-06589835FCDD}"/>
                </a:ext>
              </a:extLst>
            </p:cNvPr>
            <p:cNvSpPr/>
            <p:nvPr/>
          </p:nvSpPr>
          <p:spPr>
            <a:xfrm>
              <a:off x="4737037" y="3005703"/>
              <a:ext cx="407406" cy="1545068"/>
            </a:xfrm>
            <a:prstGeom prst="rect">
              <a:avLst/>
            </a:prstGeom>
            <a:solidFill>
              <a:srgbClr val="FF3F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F814DB2-7655-4E9E-8C0C-259DC6D99AE6}"/>
                </a:ext>
              </a:extLst>
            </p:cNvPr>
            <p:cNvSpPr/>
            <p:nvPr/>
          </p:nvSpPr>
          <p:spPr>
            <a:xfrm>
              <a:off x="5876265" y="4139565"/>
              <a:ext cx="407406" cy="411206"/>
            </a:xfrm>
            <a:prstGeom prst="rect">
              <a:avLst/>
            </a:prstGeom>
            <a:solidFill>
              <a:srgbClr val="FF3F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A695828-BCDE-42F4-A2FE-58A1D7399FB7}"/>
                </a:ext>
              </a:extLst>
            </p:cNvPr>
            <p:cNvSpPr txBox="1"/>
            <p:nvPr/>
          </p:nvSpPr>
          <p:spPr>
            <a:xfrm>
              <a:off x="2458581" y="3623890"/>
              <a:ext cx="6179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35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12208B2-9A54-45C6-A97E-BFB3F7178BD7}"/>
                </a:ext>
              </a:extLst>
            </p:cNvPr>
            <p:cNvSpPr txBox="1"/>
            <p:nvPr/>
          </p:nvSpPr>
          <p:spPr>
            <a:xfrm>
              <a:off x="3584468" y="2082741"/>
              <a:ext cx="6179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103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75A543E-D68A-484C-AB3F-EC7B65A9B6FB}"/>
                </a:ext>
              </a:extLst>
            </p:cNvPr>
            <p:cNvSpPr txBox="1"/>
            <p:nvPr/>
          </p:nvSpPr>
          <p:spPr>
            <a:xfrm>
              <a:off x="4737747" y="2766804"/>
              <a:ext cx="6179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75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956D8E8-758A-499D-9EF7-85D11F52CEAE}"/>
                </a:ext>
              </a:extLst>
            </p:cNvPr>
            <p:cNvSpPr txBox="1"/>
            <p:nvPr/>
          </p:nvSpPr>
          <p:spPr>
            <a:xfrm>
              <a:off x="5910095" y="3894964"/>
              <a:ext cx="6179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21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5A45AD6-EF43-4AD8-A9C2-868A943E81E7}"/>
                </a:ext>
              </a:extLst>
            </p:cNvPr>
            <p:cNvSpPr txBox="1"/>
            <p:nvPr/>
          </p:nvSpPr>
          <p:spPr>
            <a:xfrm>
              <a:off x="2314654" y="4709586"/>
              <a:ext cx="6952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2018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589B140-0820-43C3-BBB5-4AC060C7BE62}"/>
                </a:ext>
              </a:extLst>
            </p:cNvPr>
            <p:cNvSpPr txBox="1"/>
            <p:nvPr/>
          </p:nvSpPr>
          <p:spPr>
            <a:xfrm>
              <a:off x="3507197" y="4709585"/>
              <a:ext cx="6952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2019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64E8AB0-EDEC-4D41-BC20-8A67BAE9D5A9}"/>
                </a:ext>
              </a:extLst>
            </p:cNvPr>
            <p:cNvSpPr txBox="1"/>
            <p:nvPr/>
          </p:nvSpPr>
          <p:spPr>
            <a:xfrm>
              <a:off x="4660476" y="4709584"/>
              <a:ext cx="6952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2020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964AD6B-5A57-4AE4-9035-9BBE857C400B}"/>
                </a:ext>
              </a:extLst>
            </p:cNvPr>
            <p:cNvSpPr txBox="1"/>
            <p:nvPr/>
          </p:nvSpPr>
          <p:spPr>
            <a:xfrm>
              <a:off x="5813755" y="4709584"/>
              <a:ext cx="6952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2021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941431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1992</TotalTime>
  <Words>810</Words>
  <Application>Microsoft Office PowerPoint</Application>
  <PresentationFormat>On-screen Show (16:9)</PresentationFormat>
  <Paragraphs>291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Roboto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Asset Inventory and Reporting Automation</dc:title>
  <cp:lastModifiedBy>Delin Mu</cp:lastModifiedBy>
  <cp:revision>135</cp:revision>
  <dcterms:modified xsi:type="dcterms:W3CDTF">2022-01-25T03:41:51Z</dcterms:modified>
</cp:coreProperties>
</file>